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sldIdLst>
    <p:sldId id="256" r:id="rId2"/>
    <p:sldId id="418" r:id="rId3"/>
    <p:sldId id="417" r:id="rId4"/>
    <p:sldId id="426" r:id="rId5"/>
    <p:sldId id="420" r:id="rId6"/>
    <p:sldId id="421" r:id="rId7"/>
    <p:sldId id="422" r:id="rId8"/>
    <p:sldId id="423" r:id="rId9"/>
    <p:sldId id="424" r:id="rId10"/>
    <p:sldId id="425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C535"/>
    <a:srgbClr val="F4D206"/>
    <a:srgbClr val="10A09D"/>
    <a:srgbClr val="128D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66868A-9201-46A7-B601-19FFC6568CBF}" v="195" dt="2025-02-13T14:30:57.0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8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10969752" cy="2240529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A860-F335-4252-AA00-24FB67ED2982}" type="datetime1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80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B1048-0047-48CA-88BA-D69B470942CF}" type="datetime1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42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57784"/>
            <a:ext cx="2854452" cy="56434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557784"/>
            <a:ext cx="7734300" cy="56434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83879-648C-49A9-81A2-0EF5946532D0}" type="datetime1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315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C802-30E3-4658-9CCA-F873646FEC67}" type="datetime1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849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10969752" cy="31464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8" y="3902207"/>
            <a:ext cx="10969752" cy="218744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27A3-19CE-4153-81CE-64EB7AB094B3}" type="datetime1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508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A100-10F6-477E-8847-29D479EF1C92}" type="datetime1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928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578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95096"/>
            <a:ext cx="5387975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842211"/>
            <a:ext cx="5387975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1895096"/>
            <a:ext cx="541451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842211"/>
            <a:ext cx="5414510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28AB-198A-495F-8475-FDB360C9873F}" type="datetime1">
              <a:rPr lang="en-US" smtClean="0"/>
              <a:t>2/17/2025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813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235E-F8FD-479F-9FC7-18BE84110877}" type="datetime1">
              <a:rPr lang="en-US" smtClean="0"/>
              <a:t>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408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0F09B-68DA-462E-9DB4-4C9ADAB8CBCC}" type="datetime1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458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020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0"/>
            <a:ext cx="5483352" cy="574400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9989"/>
            <a:ext cx="4970822" cy="287121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4E36-FABE-47EB-AA7F-C19A93824617}" type="datetime1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33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74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199"/>
            <a:ext cx="5483352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2708"/>
            <a:ext cx="4970822" cy="254628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CE6B-5DE6-4A2D-B72E-5E8969F9F56F}" type="datetime1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219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2E603F-28B7-4831-BF23-65FBAB13D5FB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106204"/>
            <a:ext cx="10972800" cy="4036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F481A142-DA77-4A5F-AD1F-14E6C18F0F5F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cap="all" spc="200" dirty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346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1F646F3F-274D-499B-ABBE-824EB4ABDC3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724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15" r:id="rId6"/>
    <p:sldLayoutId id="2147483811" r:id="rId7"/>
    <p:sldLayoutId id="2147483812" r:id="rId8"/>
    <p:sldLayoutId id="2147483813" r:id="rId9"/>
    <p:sldLayoutId id="2147483814" r:id="rId10"/>
    <p:sldLayoutId id="2147483816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06E15305-164C-44CD-9E0F-420C2DC1B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49B6340-9D54-4548-B87C-24BA7EA53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Afbeelding 4" descr="Afbeelding met tekening, kunst, illustratie, ontwerp&#10;&#10;Automatisch gegenereerde beschrijving">
            <a:extLst>
              <a:ext uri="{FF2B5EF4-FFF2-40B4-BE49-F238E27FC236}">
                <a16:creationId xmlns:a16="http://schemas.microsoft.com/office/drawing/2014/main" id="{8D141718-D29B-E342-9E40-40D94A38DFC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85" b="31947"/>
          <a:stretch/>
        </p:blipFill>
        <p:spPr>
          <a:xfrm>
            <a:off x="-50042" y="-39158"/>
            <a:ext cx="7918858" cy="6897158"/>
          </a:xfrm>
          <a:prstGeom prst="rect">
            <a:avLst/>
          </a:prstGeom>
        </p:spPr>
      </p:pic>
      <p:sp useBgFill="1">
        <p:nvSpPr>
          <p:cNvPr id="41" name="Freeform: Shape 40">
            <a:extLst>
              <a:ext uri="{FF2B5EF4-FFF2-40B4-BE49-F238E27FC236}">
                <a16:creationId xmlns:a16="http://schemas.microsoft.com/office/drawing/2014/main" id="{F1D5403D-09EC-41DB-B916-A09C0E5AEC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99031" y="-39157"/>
            <a:ext cx="5592970" cy="6897158"/>
          </a:xfrm>
          <a:custGeom>
            <a:avLst/>
            <a:gdLst>
              <a:gd name="connsiteX0" fmla="*/ 4912746 w 5592970"/>
              <a:gd name="connsiteY0" fmla="*/ 2355321 h 6897159"/>
              <a:gd name="connsiteX1" fmla="*/ 4714738 w 5592970"/>
              <a:gd name="connsiteY1" fmla="*/ 2553329 h 6897159"/>
              <a:gd name="connsiteX2" fmla="*/ 4912746 w 5592970"/>
              <a:gd name="connsiteY2" fmla="*/ 2751337 h 6897159"/>
              <a:gd name="connsiteX3" fmla="*/ 5110754 w 5592970"/>
              <a:gd name="connsiteY3" fmla="*/ 2553329 h 6897159"/>
              <a:gd name="connsiteX4" fmla="*/ 4912746 w 5592970"/>
              <a:gd name="connsiteY4" fmla="*/ 2355321 h 6897159"/>
              <a:gd name="connsiteX5" fmla="*/ 4769785 w 5592970"/>
              <a:gd name="connsiteY5" fmla="*/ 1301525 h 6897159"/>
              <a:gd name="connsiteX6" fmla="*/ 4358192 w 5592970"/>
              <a:gd name="connsiteY6" fmla="*/ 1713118 h 6897159"/>
              <a:gd name="connsiteX7" fmla="*/ 4769785 w 5592970"/>
              <a:gd name="connsiteY7" fmla="*/ 2124711 h 6897159"/>
              <a:gd name="connsiteX8" fmla="*/ 5181378 w 5592970"/>
              <a:gd name="connsiteY8" fmla="*/ 1713118 h 6897159"/>
              <a:gd name="connsiteX9" fmla="*/ 4769785 w 5592970"/>
              <a:gd name="connsiteY9" fmla="*/ 1301525 h 6897159"/>
              <a:gd name="connsiteX10" fmla="*/ 1485712 w 5592970"/>
              <a:gd name="connsiteY10" fmla="*/ 0 h 6897159"/>
              <a:gd name="connsiteX11" fmla="*/ 1911850 w 5592970"/>
              <a:gd name="connsiteY11" fmla="*/ 0 h 6897159"/>
              <a:gd name="connsiteX12" fmla="*/ 4693359 w 5592970"/>
              <a:gd name="connsiteY12" fmla="*/ 0 h 6897159"/>
              <a:gd name="connsiteX13" fmla="*/ 4687196 w 5592970"/>
              <a:gd name="connsiteY13" fmla="*/ 186052 h 6897159"/>
              <a:gd name="connsiteX14" fmla="*/ 4689492 w 5592970"/>
              <a:gd name="connsiteY14" fmla="*/ 422393 h 6897159"/>
              <a:gd name="connsiteX15" fmla="*/ 5029277 w 5592970"/>
              <a:gd name="connsiteY15" fmla="*/ 1074198 h 6897159"/>
              <a:gd name="connsiteX16" fmla="*/ 5368989 w 5592970"/>
              <a:gd name="connsiteY16" fmla="*/ 2604190 h 6897159"/>
              <a:gd name="connsiteX17" fmla="*/ 5030698 w 5592970"/>
              <a:gd name="connsiteY17" fmla="*/ 3182337 h 6897159"/>
              <a:gd name="connsiteX18" fmla="*/ 4910556 w 5592970"/>
              <a:gd name="connsiteY18" fmla="*/ 4667756 h 6897159"/>
              <a:gd name="connsiteX19" fmla="*/ 5374561 w 5592970"/>
              <a:gd name="connsiteY19" fmla="*/ 5703238 h 6897159"/>
              <a:gd name="connsiteX20" fmla="*/ 5591170 w 5592970"/>
              <a:gd name="connsiteY20" fmla="*/ 6745970 h 6897159"/>
              <a:gd name="connsiteX21" fmla="*/ 5592970 w 5592970"/>
              <a:gd name="connsiteY21" fmla="*/ 6897158 h 6897159"/>
              <a:gd name="connsiteX22" fmla="*/ 2734191 w 5592970"/>
              <a:gd name="connsiteY22" fmla="*/ 6897158 h 6897159"/>
              <a:gd name="connsiteX23" fmla="*/ 2734191 w 5592970"/>
              <a:gd name="connsiteY23" fmla="*/ 6897159 h 6897159"/>
              <a:gd name="connsiteX24" fmla="*/ 0 w 5592970"/>
              <a:gd name="connsiteY24" fmla="*/ 6897159 h 6897159"/>
              <a:gd name="connsiteX25" fmla="*/ 0 w 5592970"/>
              <a:gd name="connsiteY25" fmla="*/ 1 h 6897159"/>
              <a:gd name="connsiteX26" fmla="*/ 1485712 w 5592970"/>
              <a:gd name="connsiteY26" fmla="*/ 1 h 6897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592970" h="6897159">
                <a:moveTo>
                  <a:pt x="4912746" y="2355321"/>
                </a:moveTo>
                <a:cubicBezTo>
                  <a:pt x="4803389" y="2355321"/>
                  <a:pt x="4714738" y="2443972"/>
                  <a:pt x="4714738" y="2553329"/>
                </a:cubicBezTo>
                <a:cubicBezTo>
                  <a:pt x="4714738" y="2662686"/>
                  <a:pt x="4803389" y="2751337"/>
                  <a:pt x="4912746" y="2751337"/>
                </a:cubicBezTo>
                <a:cubicBezTo>
                  <a:pt x="5022103" y="2751337"/>
                  <a:pt x="5110754" y="2662686"/>
                  <a:pt x="5110754" y="2553329"/>
                </a:cubicBezTo>
                <a:cubicBezTo>
                  <a:pt x="5110754" y="2443972"/>
                  <a:pt x="5022103" y="2355321"/>
                  <a:pt x="4912746" y="2355321"/>
                </a:cubicBezTo>
                <a:close/>
                <a:moveTo>
                  <a:pt x="4769785" y="1301525"/>
                </a:moveTo>
                <a:cubicBezTo>
                  <a:pt x="4542468" y="1301525"/>
                  <a:pt x="4358192" y="1485801"/>
                  <a:pt x="4358192" y="1713118"/>
                </a:cubicBezTo>
                <a:cubicBezTo>
                  <a:pt x="4358192" y="1940435"/>
                  <a:pt x="4542468" y="2124711"/>
                  <a:pt x="4769785" y="2124711"/>
                </a:cubicBezTo>
                <a:cubicBezTo>
                  <a:pt x="4997102" y="2124711"/>
                  <a:pt x="5181378" y="1940435"/>
                  <a:pt x="5181378" y="1713118"/>
                </a:cubicBezTo>
                <a:cubicBezTo>
                  <a:pt x="5181378" y="1485801"/>
                  <a:pt x="4997102" y="1301525"/>
                  <a:pt x="4769785" y="1301525"/>
                </a:cubicBezTo>
                <a:close/>
                <a:moveTo>
                  <a:pt x="1485712" y="0"/>
                </a:moveTo>
                <a:lnTo>
                  <a:pt x="1911850" y="0"/>
                </a:lnTo>
                <a:lnTo>
                  <a:pt x="4693359" y="0"/>
                </a:lnTo>
                <a:lnTo>
                  <a:pt x="4687196" y="186052"/>
                </a:lnTo>
                <a:cubicBezTo>
                  <a:pt x="4686166" y="265025"/>
                  <a:pt x="4686829" y="343862"/>
                  <a:pt x="4689492" y="422393"/>
                </a:cubicBezTo>
                <a:cubicBezTo>
                  <a:pt x="4699496" y="713539"/>
                  <a:pt x="4872938" y="896626"/>
                  <a:pt x="5029277" y="1074198"/>
                </a:cubicBezTo>
                <a:cubicBezTo>
                  <a:pt x="5418992" y="1516672"/>
                  <a:pt x="5551614" y="2043761"/>
                  <a:pt x="5368989" y="2604190"/>
                </a:cubicBezTo>
                <a:cubicBezTo>
                  <a:pt x="5298163" y="2821542"/>
                  <a:pt x="5160452" y="3010355"/>
                  <a:pt x="5030698" y="3182337"/>
                </a:cubicBezTo>
                <a:cubicBezTo>
                  <a:pt x="4682698" y="3643429"/>
                  <a:pt x="4696957" y="4178177"/>
                  <a:pt x="4910556" y="4667756"/>
                </a:cubicBezTo>
                <a:cubicBezTo>
                  <a:pt x="5062728" y="5015306"/>
                  <a:pt x="5245193" y="5341884"/>
                  <a:pt x="5374561" y="5703238"/>
                </a:cubicBezTo>
                <a:cubicBezTo>
                  <a:pt x="5500512" y="6053410"/>
                  <a:pt x="5575240" y="6402760"/>
                  <a:pt x="5591170" y="6745970"/>
                </a:cubicBezTo>
                <a:lnTo>
                  <a:pt x="5592970" y="6897158"/>
                </a:lnTo>
                <a:lnTo>
                  <a:pt x="2734191" y="6897158"/>
                </a:lnTo>
                <a:lnTo>
                  <a:pt x="2734191" y="6897159"/>
                </a:lnTo>
                <a:lnTo>
                  <a:pt x="0" y="6897159"/>
                </a:lnTo>
                <a:lnTo>
                  <a:pt x="0" y="1"/>
                </a:lnTo>
                <a:lnTo>
                  <a:pt x="1485712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CBC36AA-C337-4083-04CE-3B5DFB128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5472" y="1122363"/>
            <a:ext cx="4376928" cy="2387600"/>
          </a:xfrm>
        </p:spPr>
        <p:txBody>
          <a:bodyPr>
            <a:normAutofit/>
          </a:bodyPr>
          <a:lstStyle/>
          <a:p>
            <a:pPr algn="r"/>
            <a:r>
              <a:rPr lang="nl-NL" sz="4200" dirty="0"/>
              <a:t>Vrouwenmiddag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B8207F0-E199-1367-9036-16073E2F37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9478" y="3602038"/>
            <a:ext cx="3622922" cy="1655762"/>
          </a:xfrm>
        </p:spPr>
        <p:txBody>
          <a:bodyPr>
            <a:normAutofit/>
          </a:bodyPr>
          <a:lstStyle/>
          <a:p>
            <a:pPr algn="r"/>
            <a:r>
              <a:rPr lang="nl-NL" sz="2400" dirty="0">
                <a:solidFill>
                  <a:schemeClr val="accent5">
                    <a:lumMod val="75000"/>
                  </a:schemeClr>
                </a:solidFill>
              </a:rPr>
              <a:t>Welkom lieve zusters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FD1DD3B-48E1-10AE-5539-F8BBED58D4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14803DF-C8CA-B9E9-3075-E201FF8BA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7843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8500">
              <a:schemeClr val="accent5">
                <a:lumMod val="50000"/>
              </a:schemeClr>
            </a:gs>
            <a:gs pos="0">
              <a:schemeClr val="bg1"/>
            </a:gs>
            <a:gs pos="100000">
              <a:schemeClr val="accent5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74742E1A-B84F-A114-00A7-45C94D7FF0E0}"/>
              </a:ext>
            </a:extLst>
          </p:cNvPr>
          <p:cNvSpPr txBox="1"/>
          <p:nvPr/>
        </p:nvSpPr>
        <p:spPr>
          <a:xfrm>
            <a:off x="638175" y="2587831"/>
            <a:ext cx="6096000" cy="3708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900"/>
              </a:spcAft>
            </a:pP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Geen levensangst, geen stervensnood;</a:t>
            </a: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dat is de kracht, waar ik in sta.</a:t>
            </a: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Van eerste stap tot aan de dood</a:t>
            </a: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leidt Hij de weg waarop ik ga.</a:t>
            </a: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Geen duivels plan of aards bestaan</a:t>
            </a: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kan mij ooit roven uit zijn hand.</a:t>
            </a:r>
          </a:p>
          <a:p>
            <a:pPr algn="l">
              <a:spcAft>
                <a:spcPts val="900"/>
              </a:spcAft>
            </a:pP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Als Hij verschijnt, roept Hij mijn naam;</a:t>
            </a: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in die verwachting houd ik stand.</a:t>
            </a:r>
          </a:p>
          <a:p>
            <a:pPr algn="l">
              <a:spcAft>
                <a:spcPts val="900"/>
              </a:spcAft>
            </a:pP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Als Hij verschijnt, roept Hij mijn naam;</a:t>
            </a: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in die verwachting houd ik stand.</a:t>
            </a:r>
          </a:p>
        </p:txBody>
      </p:sp>
    </p:spTree>
    <p:extLst>
      <p:ext uri="{BB962C8B-B14F-4D97-AF65-F5344CB8AC3E}">
        <p14:creationId xmlns:p14="http://schemas.microsoft.com/office/powerpoint/2010/main" val="3492101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B142F9-D555-672D-6DB4-7A9F50738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4F22FFBD-2985-FA70-4CB1-2F87598CED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E9F3F3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FB5C40E-A120-E89F-7859-981D7D0A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pic>
        <p:nvPicPr>
          <p:cNvPr id="5" name="Afbeelding 4" descr="Afbeelding met tekening, kunst, illustratie, ontwerp&#10;&#10;Automatisch gegenereerde beschrijving">
            <a:extLst>
              <a:ext uri="{FF2B5EF4-FFF2-40B4-BE49-F238E27FC236}">
                <a16:creationId xmlns:a16="http://schemas.microsoft.com/office/drawing/2014/main" id="{4A6A7D59-901A-BCB8-B3F4-3DAF61C9A31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85" b="31947"/>
          <a:stretch/>
        </p:blipFill>
        <p:spPr>
          <a:xfrm>
            <a:off x="-50042" y="-39158"/>
            <a:ext cx="7918858" cy="6897158"/>
          </a:xfrm>
          <a:prstGeom prst="rect">
            <a:avLst/>
          </a:prstGeom>
        </p:spPr>
      </p:pic>
      <p:sp useBgFill="1">
        <p:nvSpPr>
          <p:cNvPr id="41" name="Freeform: Shape 40">
            <a:extLst>
              <a:ext uri="{FF2B5EF4-FFF2-40B4-BE49-F238E27FC236}">
                <a16:creationId xmlns:a16="http://schemas.microsoft.com/office/drawing/2014/main" id="{562377E7-DD9F-297C-022C-A8254D6BBD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99031" y="-39157"/>
            <a:ext cx="5592970" cy="6897158"/>
          </a:xfrm>
          <a:custGeom>
            <a:avLst/>
            <a:gdLst>
              <a:gd name="connsiteX0" fmla="*/ 4912746 w 5592970"/>
              <a:gd name="connsiteY0" fmla="*/ 2355321 h 6897159"/>
              <a:gd name="connsiteX1" fmla="*/ 4714738 w 5592970"/>
              <a:gd name="connsiteY1" fmla="*/ 2553329 h 6897159"/>
              <a:gd name="connsiteX2" fmla="*/ 4912746 w 5592970"/>
              <a:gd name="connsiteY2" fmla="*/ 2751337 h 6897159"/>
              <a:gd name="connsiteX3" fmla="*/ 5110754 w 5592970"/>
              <a:gd name="connsiteY3" fmla="*/ 2553329 h 6897159"/>
              <a:gd name="connsiteX4" fmla="*/ 4912746 w 5592970"/>
              <a:gd name="connsiteY4" fmla="*/ 2355321 h 6897159"/>
              <a:gd name="connsiteX5" fmla="*/ 4769785 w 5592970"/>
              <a:gd name="connsiteY5" fmla="*/ 1301525 h 6897159"/>
              <a:gd name="connsiteX6" fmla="*/ 4358192 w 5592970"/>
              <a:gd name="connsiteY6" fmla="*/ 1713118 h 6897159"/>
              <a:gd name="connsiteX7" fmla="*/ 4769785 w 5592970"/>
              <a:gd name="connsiteY7" fmla="*/ 2124711 h 6897159"/>
              <a:gd name="connsiteX8" fmla="*/ 5181378 w 5592970"/>
              <a:gd name="connsiteY8" fmla="*/ 1713118 h 6897159"/>
              <a:gd name="connsiteX9" fmla="*/ 4769785 w 5592970"/>
              <a:gd name="connsiteY9" fmla="*/ 1301525 h 6897159"/>
              <a:gd name="connsiteX10" fmla="*/ 1485712 w 5592970"/>
              <a:gd name="connsiteY10" fmla="*/ 0 h 6897159"/>
              <a:gd name="connsiteX11" fmla="*/ 1911850 w 5592970"/>
              <a:gd name="connsiteY11" fmla="*/ 0 h 6897159"/>
              <a:gd name="connsiteX12" fmla="*/ 4693359 w 5592970"/>
              <a:gd name="connsiteY12" fmla="*/ 0 h 6897159"/>
              <a:gd name="connsiteX13" fmla="*/ 4687196 w 5592970"/>
              <a:gd name="connsiteY13" fmla="*/ 186052 h 6897159"/>
              <a:gd name="connsiteX14" fmla="*/ 4689492 w 5592970"/>
              <a:gd name="connsiteY14" fmla="*/ 422393 h 6897159"/>
              <a:gd name="connsiteX15" fmla="*/ 5029277 w 5592970"/>
              <a:gd name="connsiteY15" fmla="*/ 1074198 h 6897159"/>
              <a:gd name="connsiteX16" fmla="*/ 5368989 w 5592970"/>
              <a:gd name="connsiteY16" fmla="*/ 2604190 h 6897159"/>
              <a:gd name="connsiteX17" fmla="*/ 5030698 w 5592970"/>
              <a:gd name="connsiteY17" fmla="*/ 3182337 h 6897159"/>
              <a:gd name="connsiteX18" fmla="*/ 4910556 w 5592970"/>
              <a:gd name="connsiteY18" fmla="*/ 4667756 h 6897159"/>
              <a:gd name="connsiteX19" fmla="*/ 5374561 w 5592970"/>
              <a:gd name="connsiteY19" fmla="*/ 5703238 h 6897159"/>
              <a:gd name="connsiteX20" fmla="*/ 5591170 w 5592970"/>
              <a:gd name="connsiteY20" fmla="*/ 6745970 h 6897159"/>
              <a:gd name="connsiteX21" fmla="*/ 5592970 w 5592970"/>
              <a:gd name="connsiteY21" fmla="*/ 6897158 h 6897159"/>
              <a:gd name="connsiteX22" fmla="*/ 2734191 w 5592970"/>
              <a:gd name="connsiteY22" fmla="*/ 6897158 h 6897159"/>
              <a:gd name="connsiteX23" fmla="*/ 2734191 w 5592970"/>
              <a:gd name="connsiteY23" fmla="*/ 6897159 h 6897159"/>
              <a:gd name="connsiteX24" fmla="*/ 0 w 5592970"/>
              <a:gd name="connsiteY24" fmla="*/ 6897159 h 6897159"/>
              <a:gd name="connsiteX25" fmla="*/ 0 w 5592970"/>
              <a:gd name="connsiteY25" fmla="*/ 1 h 6897159"/>
              <a:gd name="connsiteX26" fmla="*/ 1485712 w 5592970"/>
              <a:gd name="connsiteY26" fmla="*/ 1 h 6897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592970" h="6897159">
                <a:moveTo>
                  <a:pt x="4912746" y="2355321"/>
                </a:moveTo>
                <a:cubicBezTo>
                  <a:pt x="4803389" y="2355321"/>
                  <a:pt x="4714738" y="2443972"/>
                  <a:pt x="4714738" y="2553329"/>
                </a:cubicBezTo>
                <a:cubicBezTo>
                  <a:pt x="4714738" y="2662686"/>
                  <a:pt x="4803389" y="2751337"/>
                  <a:pt x="4912746" y="2751337"/>
                </a:cubicBezTo>
                <a:cubicBezTo>
                  <a:pt x="5022103" y="2751337"/>
                  <a:pt x="5110754" y="2662686"/>
                  <a:pt x="5110754" y="2553329"/>
                </a:cubicBezTo>
                <a:cubicBezTo>
                  <a:pt x="5110754" y="2443972"/>
                  <a:pt x="5022103" y="2355321"/>
                  <a:pt x="4912746" y="2355321"/>
                </a:cubicBezTo>
                <a:close/>
                <a:moveTo>
                  <a:pt x="4769785" y="1301525"/>
                </a:moveTo>
                <a:cubicBezTo>
                  <a:pt x="4542468" y="1301525"/>
                  <a:pt x="4358192" y="1485801"/>
                  <a:pt x="4358192" y="1713118"/>
                </a:cubicBezTo>
                <a:cubicBezTo>
                  <a:pt x="4358192" y="1940435"/>
                  <a:pt x="4542468" y="2124711"/>
                  <a:pt x="4769785" y="2124711"/>
                </a:cubicBezTo>
                <a:cubicBezTo>
                  <a:pt x="4997102" y="2124711"/>
                  <a:pt x="5181378" y="1940435"/>
                  <a:pt x="5181378" y="1713118"/>
                </a:cubicBezTo>
                <a:cubicBezTo>
                  <a:pt x="5181378" y="1485801"/>
                  <a:pt x="4997102" y="1301525"/>
                  <a:pt x="4769785" y="1301525"/>
                </a:cubicBezTo>
                <a:close/>
                <a:moveTo>
                  <a:pt x="1485712" y="0"/>
                </a:moveTo>
                <a:lnTo>
                  <a:pt x="1911850" y="0"/>
                </a:lnTo>
                <a:lnTo>
                  <a:pt x="4693359" y="0"/>
                </a:lnTo>
                <a:lnTo>
                  <a:pt x="4687196" y="186052"/>
                </a:lnTo>
                <a:cubicBezTo>
                  <a:pt x="4686166" y="265025"/>
                  <a:pt x="4686829" y="343862"/>
                  <a:pt x="4689492" y="422393"/>
                </a:cubicBezTo>
                <a:cubicBezTo>
                  <a:pt x="4699496" y="713539"/>
                  <a:pt x="4872938" y="896626"/>
                  <a:pt x="5029277" y="1074198"/>
                </a:cubicBezTo>
                <a:cubicBezTo>
                  <a:pt x="5418992" y="1516672"/>
                  <a:pt x="5551614" y="2043761"/>
                  <a:pt x="5368989" y="2604190"/>
                </a:cubicBezTo>
                <a:cubicBezTo>
                  <a:pt x="5298163" y="2821542"/>
                  <a:pt x="5160452" y="3010355"/>
                  <a:pt x="5030698" y="3182337"/>
                </a:cubicBezTo>
                <a:cubicBezTo>
                  <a:pt x="4682698" y="3643429"/>
                  <a:pt x="4696957" y="4178177"/>
                  <a:pt x="4910556" y="4667756"/>
                </a:cubicBezTo>
                <a:cubicBezTo>
                  <a:pt x="5062728" y="5015306"/>
                  <a:pt x="5245193" y="5341884"/>
                  <a:pt x="5374561" y="5703238"/>
                </a:cubicBezTo>
                <a:cubicBezTo>
                  <a:pt x="5500512" y="6053410"/>
                  <a:pt x="5575240" y="6402760"/>
                  <a:pt x="5591170" y="6745970"/>
                </a:cubicBezTo>
                <a:lnTo>
                  <a:pt x="5592970" y="6897158"/>
                </a:lnTo>
                <a:lnTo>
                  <a:pt x="2734191" y="6897158"/>
                </a:lnTo>
                <a:lnTo>
                  <a:pt x="2734191" y="6897159"/>
                </a:lnTo>
                <a:lnTo>
                  <a:pt x="0" y="6897159"/>
                </a:lnTo>
                <a:lnTo>
                  <a:pt x="0" y="1"/>
                </a:lnTo>
                <a:lnTo>
                  <a:pt x="1485712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6955256-8057-B366-7E6B-C24A64B004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5472" y="1122363"/>
            <a:ext cx="4376928" cy="2387600"/>
          </a:xfrm>
        </p:spPr>
        <p:txBody>
          <a:bodyPr>
            <a:normAutofit/>
          </a:bodyPr>
          <a:lstStyle/>
          <a:p>
            <a:pPr algn="r"/>
            <a:r>
              <a:rPr lang="nl-NL" sz="4200" dirty="0"/>
              <a:t>Samenzang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4EAE31E-A0D2-67AB-4398-18D56C38D9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9478" y="3602038"/>
            <a:ext cx="3622922" cy="1655762"/>
          </a:xfrm>
        </p:spPr>
        <p:txBody>
          <a:bodyPr>
            <a:normAutofit/>
          </a:bodyPr>
          <a:lstStyle/>
          <a:p>
            <a:pPr algn="r"/>
            <a:r>
              <a:rPr lang="nl-NL" sz="2400" dirty="0" err="1">
                <a:solidFill>
                  <a:schemeClr val="accent5">
                    <a:lumMod val="75000"/>
                  </a:schemeClr>
                </a:solidFill>
              </a:rPr>
              <a:t>Woman</a:t>
            </a:r>
            <a:r>
              <a:rPr lang="nl-NL" sz="2400" dirty="0">
                <a:solidFill>
                  <a:schemeClr val="accent5">
                    <a:lumMod val="75000"/>
                  </a:schemeClr>
                </a:solidFill>
              </a:rPr>
              <a:t> of </a:t>
            </a:r>
            <a:r>
              <a:rPr lang="nl-NL" sz="2400" dirty="0" err="1">
                <a:solidFill>
                  <a:schemeClr val="accent5">
                    <a:lumMod val="75000"/>
                  </a:schemeClr>
                </a:solidFill>
              </a:rPr>
              <a:t>faith</a:t>
            </a:r>
            <a:br>
              <a:rPr lang="nl-NL" sz="24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nl-NL" sz="1400" dirty="0">
                <a:solidFill>
                  <a:schemeClr val="accent5">
                    <a:lumMod val="75000"/>
                  </a:schemeClr>
                </a:solidFill>
              </a:rPr>
              <a:t>(themalied vrouwendag 2024)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E8F70B1-969C-8616-3521-F418D3BEB1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45CF0F94-B272-C0D8-C3C4-132E9E5CCC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336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C57609-A7A9-29D9-6A2A-1FB41CC59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4D9410B4-B7E5-6863-35C6-902B59A7E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E9F3F3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28958A1-4693-9477-B26A-3EE873507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pic>
        <p:nvPicPr>
          <p:cNvPr id="5" name="Afbeelding 4" descr="Afbeelding met tekening, kunst, illustratie, ontwerp&#10;&#10;Automatisch gegenereerde beschrijving">
            <a:extLst>
              <a:ext uri="{FF2B5EF4-FFF2-40B4-BE49-F238E27FC236}">
                <a16:creationId xmlns:a16="http://schemas.microsoft.com/office/drawing/2014/main" id="{F64E9C92-F5E4-8F28-F302-EF7EAC31E19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85" b="31947"/>
          <a:stretch/>
        </p:blipFill>
        <p:spPr>
          <a:xfrm>
            <a:off x="-50042" y="-39158"/>
            <a:ext cx="7918858" cy="6897158"/>
          </a:xfrm>
          <a:prstGeom prst="rect">
            <a:avLst/>
          </a:prstGeom>
        </p:spPr>
      </p:pic>
      <p:sp useBgFill="1">
        <p:nvSpPr>
          <p:cNvPr id="41" name="Freeform: Shape 40">
            <a:extLst>
              <a:ext uri="{FF2B5EF4-FFF2-40B4-BE49-F238E27FC236}">
                <a16:creationId xmlns:a16="http://schemas.microsoft.com/office/drawing/2014/main" id="{E79EF3A9-C5A7-013D-CF39-38CD21CA6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99031" y="-39157"/>
            <a:ext cx="5592970" cy="6897158"/>
          </a:xfrm>
          <a:custGeom>
            <a:avLst/>
            <a:gdLst>
              <a:gd name="connsiteX0" fmla="*/ 4912746 w 5592970"/>
              <a:gd name="connsiteY0" fmla="*/ 2355321 h 6897159"/>
              <a:gd name="connsiteX1" fmla="*/ 4714738 w 5592970"/>
              <a:gd name="connsiteY1" fmla="*/ 2553329 h 6897159"/>
              <a:gd name="connsiteX2" fmla="*/ 4912746 w 5592970"/>
              <a:gd name="connsiteY2" fmla="*/ 2751337 h 6897159"/>
              <a:gd name="connsiteX3" fmla="*/ 5110754 w 5592970"/>
              <a:gd name="connsiteY3" fmla="*/ 2553329 h 6897159"/>
              <a:gd name="connsiteX4" fmla="*/ 4912746 w 5592970"/>
              <a:gd name="connsiteY4" fmla="*/ 2355321 h 6897159"/>
              <a:gd name="connsiteX5" fmla="*/ 4769785 w 5592970"/>
              <a:gd name="connsiteY5" fmla="*/ 1301525 h 6897159"/>
              <a:gd name="connsiteX6" fmla="*/ 4358192 w 5592970"/>
              <a:gd name="connsiteY6" fmla="*/ 1713118 h 6897159"/>
              <a:gd name="connsiteX7" fmla="*/ 4769785 w 5592970"/>
              <a:gd name="connsiteY7" fmla="*/ 2124711 h 6897159"/>
              <a:gd name="connsiteX8" fmla="*/ 5181378 w 5592970"/>
              <a:gd name="connsiteY8" fmla="*/ 1713118 h 6897159"/>
              <a:gd name="connsiteX9" fmla="*/ 4769785 w 5592970"/>
              <a:gd name="connsiteY9" fmla="*/ 1301525 h 6897159"/>
              <a:gd name="connsiteX10" fmla="*/ 1485712 w 5592970"/>
              <a:gd name="connsiteY10" fmla="*/ 0 h 6897159"/>
              <a:gd name="connsiteX11" fmla="*/ 1911850 w 5592970"/>
              <a:gd name="connsiteY11" fmla="*/ 0 h 6897159"/>
              <a:gd name="connsiteX12" fmla="*/ 4693359 w 5592970"/>
              <a:gd name="connsiteY12" fmla="*/ 0 h 6897159"/>
              <a:gd name="connsiteX13" fmla="*/ 4687196 w 5592970"/>
              <a:gd name="connsiteY13" fmla="*/ 186052 h 6897159"/>
              <a:gd name="connsiteX14" fmla="*/ 4689492 w 5592970"/>
              <a:gd name="connsiteY14" fmla="*/ 422393 h 6897159"/>
              <a:gd name="connsiteX15" fmla="*/ 5029277 w 5592970"/>
              <a:gd name="connsiteY15" fmla="*/ 1074198 h 6897159"/>
              <a:gd name="connsiteX16" fmla="*/ 5368989 w 5592970"/>
              <a:gd name="connsiteY16" fmla="*/ 2604190 h 6897159"/>
              <a:gd name="connsiteX17" fmla="*/ 5030698 w 5592970"/>
              <a:gd name="connsiteY17" fmla="*/ 3182337 h 6897159"/>
              <a:gd name="connsiteX18" fmla="*/ 4910556 w 5592970"/>
              <a:gd name="connsiteY18" fmla="*/ 4667756 h 6897159"/>
              <a:gd name="connsiteX19" fmla="*/ 5374561 w 5592970"/>
              <a:gd name="connsiteY19" fmla="*/ 5703238 h 6897159"/>
              <a:gd name="connsiteX20" fmla="*/ 5591170 w 5592970"/>
              <a:gd name="connsiteY20" fmla="*/ 6745970 h 6897159"/>
              <a:gd name="connsiteX21" fmla="*/ 5592970 w 5592970"/>
              <a:gd name="connsiteY21" fmla="*/ 6897158 h 6897159"/>
              <a:gd name="connsiteX22" fmla="*/ 2734191 w 5592970"/>
              <a:gd name="connsiteY22" fmla="*/ 6897158 h 6897159"/>
              <a:gd name="connsiteX23" fmla="*/ 2734191 w 5592970"/>
              <a:gd name="connsiteY23" fmla="*/ 6897159 h 6897159"/>
              <a:gd name="connsiteX24" fmla="*/ 0 w 5592970"/>
              <a:gd name="connsiteY24" fmla="*/ 6897159 h 6897159"/>
              <a:gd name="connsiteX25" fmla="*/ 0 w 5592970"/>
              <a:gd name="connsiteY25" fmla="*/ 1 h 6897159"/>
              <a:gd name="connsiteX26" fmla="*/ 1485712 w 5592970"/>
              <a:gd name="connsiteY26" fmla="*/ 1 h 6897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592970" h="6897159">
                <a:moveTo>
                  <a:pt x="4912746" y="2355321"/>
                </a:moveTo>
                <a:cubicBezTo>
                  <a:pt x="4803389" y="2355321"/>
                  <a:pt x="4714738" y="2443972"/>
                  <a:pt x="4714738" y="2553329"/>
                </a:cubicBezTo>
                <a:cubicBezTo>
                  <a:pt x="4714738" y="2662686"/>
                  <a:pt x="4803389" y="2751337"/>
                  <a:pt x="4912746" y="2751337"/>
                </a:cubicBezTo>
                <a:cubicBezTo>
                  <a:pt x="5022103" y="2751337"/>
                  <a:pt x="5110754" y="2662686"/>
                  <a:pt x="5110754" y="2553329"/>
                </a:cubicBezTo>
                <a:cubicBezTo>
                  <a:pt x="5110754" y="2443972"/>
                  <a:pt x="5022103" y="2355321"/>
                  <a:pt x="4912746" y="2355321"/>
                </a:cubicBezTo>
                <a:close/>
                <a:moveTo>
                  <a:pt x="4769785" y="1301525"/>
                </a:moveTo>
                <a:cubicBezTo>
                  <a:pt x="4542468" y="1301525"/>
                  <a:pt x="4358192" y="1485801"/>
                  <a:pt x="4358192" y="1713118"/>
                </a:cubicBezTo>
                <a:cubicBezTo>
                  <a:pt x="4358192" y="1940435"/>
                  <a:pt x="4542468" y="2124711"/>
                  <a:pt x="4769785" y="2124711"/>
                </a:cubicBezTo>
                <a:cubicBezTo>
                  <a:pt x="4997102" y="2124711"/>
                  <a:pt x="5181378" y="1940435"/>
                  <a:pt x="5181378" y="1713118"/>
                </a:cubicBezTo>
                <a:cubicBezTo>
                  <a:pt x="5181378" y="1485801"/>
                  <a:pt x="4997102" y="1301525"/>
                  <a:pt x="4769785" y="1301525"/>
                </a:cubicBezTo>
                <a:close/>
                <a:moveTo>
                  <a:pt x="1485712" y="0"/>
                </a:moveTo>
                <a:lnTo>
                  <a:pt x="1911850" y="0"/>
                </a:lnTo>
                <a:lnTo>
                  <a:pt x="4693359" y="0"/>
                </a:lnTo>
                <a:lnTo>
                  <a:pt x="4687196" y="186052"/>
                </a:lnTo>
                <a:cubicBezTo>
                  <a:pt x="4686166" y="265025"/>
                  <a:pt x="4686829" y="343862"/>
                  <a:pt x="4689492" y="422393"/>
                </a:cubicBezTo>
                <a:cubicBezTo>
                  <a:pt x="4699496" y="713539"/>
                  <a:pt x="4872938" y="896626"/>
                  <a:pt x="5029277" y="1074198"/>
                </a:cubicBezTo>
                <a:cubicBezTo>
                  <a:pt x="5418992" y="1516672"/>
                  <a:pt x="5551614" y="2043761"/>
                  <a:pt x="5368989" y="2604190"/>
                </a:cubicBezTo>
                <a:cubicBezTo>
                  <a:pt x="5298163" y="2821542"/>
                  <a:pt x="5160452" y="3010355"/>
                  <a:pt x="5030698" y="3182337"/>
                </a:cubicBezTo>
                <a:cubicBezTo>
                  <a:pt x="4682698" y="3643429"/>
                  <a:pt x="4696957" y="4178177"/>
                  <a:pt x="4910556" y="4667756"/>
                </a:cubicBezTo>
                <a:cubicBezTo>
                  <a:pt x="5062728" y="5015306"/>
                  <a:pt x="5245193" y="5341884"/>
                  <a:pt x="5374561" y="5703238"/>
                </a:cubicBezTo>
                <a:cubicBezTo>
                  <a:pt x="5500512" y="6053410"/>
                  <a:pt x="5575240" y="6402760"/>
                  <a:pt x="5591170" y="6745970"/>
                </a:cubicBezTo>
                <a:lnTo>
                  <a:pt x="5592970" y="6897158"/>
                </a:lnTo>
                <a:lnTo>
                  <a:pt x="2734191" y="6897158"/>
                </a:lnTo>
                <a:lnTo>
                  <a:pt x="2734191" y="6897159"/>
                </a:lnTo>
                <a:lnTo>
                  <a:pt x="0" y="6897159"/>
                </a:lnTo>
                <a:lnTo>
                  <a:pt x="0" y="1"/>
                </a:lnTo>
                <a:lnTo>
                  <a:pt x="1485712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FC1491F-F11A-7797-5C04-177D3F8C4B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5472" y="1122363"/>
            <a:ext cx="4376928" cy="2387600"/>
          </a:xfrm>
        </p:spPr>
        <p:txBody>
          <a:bodyPr>
            <a:normAutofit/>
          </a:bodyPr>
          <a:lstStyle/>
          <a:p>
            <a:pPr algn="r"/>
            <a:r>
              <a:rPr lang="nl-NL" sz="4200" dirty="0"/>
              <a:t>Overdenking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ABF178F-706E-6910-71FB-578F8481D7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36336" y="3499486"/>
            <a:ext cx="5751576" cy="1655762"/>
          </a:xfrm>
        </p:spPr>
        <p:txBody>
          <a:bodyPr>
            <a:normAutofit/>
          </a:bodyPr>
          <a:lstStyle/>
          <a:p>
            <a:pPr algn="r"/>
            <a:r>
              <a:rPr lang="nl-NL" dirty="0">
                <a:solidFill>
                  <a:schemeClr val="accent5">
                    <a:lumMod val="75000"/>
                  </a:schemeClr>
                </a:solidFill>
              </a:rPr>
              <a:t>Jezus, onze Rots. </a:t>
            </a:r>
            <a:br>
              <a:rPr lang="nl-NL" dirty="0">
                <a:solidFill>
                  <a:schemeClr val="accent5">
                    <a:lumMod val="75000"/>
                  </a:schemeClr>
                </a:solidFill>
              </a:rPr>
            </a:b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9099B3A-FAB7-A8F1-90F2-CC69414BF2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1795D59-52E6-B09D-2E62-5DB82450C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8602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5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7" name="Rectangle 7176">
            <a:extLst>
              <a:ext uri="{FF2B5EF4-FFF2-40B4-BE49-F238E27FC236}">
                <a16:creationId xmlns:a16="http://schemas.microsoft.com/office/drawing/2014/main" id="{76ADA084-C86B-4F3C-8077-6A8999CC46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96E44BE-D847-4DD3-06ED-6A82A2D0B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2903" y="1457657"/>
            <a:ext cx="5369169" cy="1619611"/>
          </a:xfrm>
        </p:spPr>
        <p:txBody>
          <a:bodyPr>
            <a:normAutofit/>
          </a:bodyPr>
          <a:lstStyle/>
          <a:p>
            <a:pPr algn="r"/>
            <a:r>
              <a:rPr lang="nl-NL" dirty="0"/>
              <a:t>Activiteit</a:t>
            </a:r>
          </a:p>
        </p:txBody>
      </p:sp>
      <p:pic>
        <p:nvPicPr>
          <p:cNvPr id="7170" name="Picture 2" descr="Inspirational Rocks, Motivational Rocks, Painted Rocks, SET OF FIVE,  Positive Quotes, Christian Rocks, Religious Gifts, Encouraging Gifts - Etsy">
            <a:extLst>
              <a:ext uri="{FF2B5EF4-FFF2-40B4-BE49-F238E27FC236}">
                <a16:creationId xmlns:a16="http://schemas.microsoft.com/office/drawing/2014/main" id="{999ED30F-D404-E14D-D570-5E38D3009E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2"/>
          <a:stretch/>
        </p:blipFill>
        <p:spPr bwMode="auto">
          <a:xfrm>
            <a:off x="-52347" y="10"/>
            <a:ext cx="6466093" cy="6857990"/>
          </a:xfrm>
          <a:custGeom>
            <a:avLst/>
            <a:gdLst/>
            <a:ahLst/>
            <a:cxnLst/>
            <a:rect l="l" t="t" r="r" b="b"/>
            <a:pathLst>
              <a:path w="5827552" h="6858000">
                <a:moveTo>
                  <a:pt x="5436113" y="4232571"/>
                </a:moveTo>
                <a:cubicBezTo>
                  <a:pt x="5625722" y="4232571"/>
                  <a:pt x="5779430" y="4386279"/>
                  <a:pt x="5779430" y="4575888"/>
                </a:cubicBezTo>
                <a:cubicBezTo>
                  <a:pt x="5779430" y="4765497"/>
                  <a:pt x="5625722" y="4919205"/>
                  <a:pt x="5436113" y="4919205"/>
                </a:cubicBezTo>
                <a:cubicBezTo>
                  <a:pt x="5246504" y="4919205"/>
                  <a:pt x="5092796" y="4765497"/>
                  <a:pt x="5092796" y="4575888"/>
                </a:cubicBezTo>
                <a:cubicBezTo>
                  <a:pt x="5092796" y="4386279"/>
                  <a:pt x="5246504" y="4232571"/>
                  <a:pt x="5436113" y="4232571"/>
                </a:cubicBezTo>
                <a:close/>
                <a:moveTo>
                  <a:pt x="5580185" y="1806694"/>
                </a:moveTo>
                <a:cubicBezTo>
                  <a:pt x="5699726" y="1806694"/>
                  <a:pt x="5799461" y="1891487"/>
                  <a:pt x="5822527" y="2004209"/>
                </a:cubicBezTo>
                <a:lnTo>
                  <a:pt x="5827552" y="2054052"/>
                </a:lnTo>
                <a:lnTo>
                  <a:pt x="5827552" y="2054073"/>
                </a:lnTo>
                <a:lnTo>
                  <a:pt x="5822527" y="2103916"/>
                </a:lnTo>
                <a:cubicBezTo>
                  <a:pt x="5799461" y="2216637"/>
                  <a:pt x="5699726" y="2301430"/>
                  <a:pt x="5580185" y="2301430"/>
                </a:cubicBezTo>
                <a:cubicBezTo>
                  <a:pt x="5443567" y="2301430"/>
                  <a:pt x="5332817" y="2190680"/>
                  <a:pt x="5332817" y="2054062"/>
                </a:cubicBezTo>
                <a:cubicBezTo>
                  <a:pt x="5332817" y="1917444"/>
                  <a:pt x="5443567" y="1806694"/>
                  <a:pt x="5580185" y="1806694"/>
                </a:cubicBezTo>
                <a:close/>
                <a:moveTo>
                  <a:pt x="5580184" y="1294715"/>
                </a:moveTo>
                <a:cubicBezTo>
                  <a:pt x="5659753" y="1294715"/>
                  <a:pt x="5724256" y="1359218"/>
                  <a:pt x="5724256" y="1438787"/>
                </a:cubicBezTo>
                <a:cubicBezTo>
                  <a:pt x="5724256" y="1518356"/>
                  <a:pt x="5659753" y="1582859"/>
                  <a:pt x="5580184" y="1582859"/>
                </a:cubicBezTo>
                <a:cubicBezTo>
                  <a:pt x="5500615" y="1582859"/>
                  <a:pt x="5436112" y="1518356"/>
                  <a:pt x="5436112" y="1438787"/>
                </a:cubicBezTo>
                <a:cubicBezTo>
                  <a:pt x="5436112" y="1359218"/>
                  <a:pt x="5500615" y="1294715"/>
                  <a:pt x="5580184" y="1294715"/>
                </a:cubicBezTo>
                <a:close/>
                <a:moveTo>
                  <a:pt x="0" y="0"/>
                </a:moveTo>
                <a:lnTo>
                  <a:pt x="5346882" y="0"/>
                </a:lnTo>
                <a:lnTo>
                  <a:pt x="5396357" y="64140"/>
                </a:lnTo>
                <a:cubicBezTo>
                  <a:pt x="5509528" y="228632"/>
                  <a:pt x="5577723" y="424885"/>
                  <a:pt x="5582550" y="646882"/>
                </a:cubicBezTo>
                <a:cubicBezTo>
                  <a:pt x="5608062" y="1102027"/>
                  <a:pt x="5203194" y="1301070"/>
                  <a:pt x="5151872" y="1809180"/>
                </a:cubicBezTo>
                <a:cubicBezTo>
                  <a:pt x="5104686" y="2276432"/>
                  <a:pt x="5496947" y="2514465"/>
                  <a:pt x="5323965" y="3464278"/>
                </a:cubicBezTo>
                <a:cubicBezTo>
                  <a:pt x="5211960" y="4079388"/>
                  <a:pt x="4297510" y="4259025"/>
                  <a:pt x="5513003" y="5720066"/>
                </a:cubicBezTo>
                <a:cubicBezTo>
                  <a:pt x="5768583" y="6027176"/>
                  <a:pt x="5791560" y="6490332"/>
                  <a:pt x="5601722" y="6841105"/>
                </a:cubicBezTo>
                <a:lnTo>
                  <a:pt x="5590822" y="6858000"/>
                </a:lnTo>
                <a:lnTo>
                  <a:pt x="1735" y="6858000"/>
                </a:lnTo>
                <a:lnTo>
                  <a:pt x="0" y="6858000"/>
                </a:lnTo>
                <a:lnTo>
                  <a:pt x="0" y="6849812"/>
                </a:lnTo>
                <a:lnTo>
                  <a:pt x="0" y="6483067"/>
                </a:lnTo>
                <a:lnTo>
                  <a:pt x="0" y="125014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9568F90-691B-0485-F18F-3CF921F3A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6796" y="2927802"/>
            <a:ext cx="5355276" cy="3174788"/>
          </a:xfrm>
        </p:spPr>
        <p:txBody>
          <a:bodyPr anchor="t">
            <a:normAutofit/>
          </a:bodyPr>
          <a:lstStyle/>
          <a:p>
            <a:pPr algn="r"/>
            <a:r>
              <a:rPr lang="nl-NL" dirty="0">
                <a:solidFill>
                  <a:schemeClr val="accent5">
                    <a:lumMod val="75000"/>
                  </a:schemeClr>
                </a:solidFill>
              </a:rPr>
              <a:t>Creatief met stenen</a:t>
            </a:r>
          </a:p>
        </p:txBody>
      </p:sp>
    </p:spTree>
    <p:extLst>
      <p:ext uri="{BB962C8B-B14F-4D97-AF65-F5344CB8AC3E}">
        <p14:creationId xmlns:p14="http://schemas.microsoft.com/office/powerpoint/2010/main" val="1191957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891BE7-C8FD-BF92-1314-CD794CE63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B307A4DA-FB80-4313-08F2-5D5D3755DE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E9F3F3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C98821C-04AC-BF02-6910-AFF0BC2C8B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pic>
        <p:nvPicPr>
          <p:cNvPr id="5" name="Afbeelding 4" descr="Afbeelding met tekening, kunst, illustratie, ontwerp&#10;&#10;Automatisch gegenereerde beschrijving">
            <a:extLst>
              <a:ext uri="{FF2B5EF4-FFF2-40B4-BE49-F238E27FC236}">
                <a16:creationId xmlns:a16="http://schemas.microsoft.com/office/drawing/2014/main" id="{9430F2B4-89DC-BD61-E0A3-47D3C53A495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85" b="31947"/>
          <a:stretch/>
        </p:blipFill>
        <p:spPr>
          <a:xfrm>
            <a:off x="-50042" y="-39158"/>
            <a:ext cx="7918858" cy="6897158"/>
          </a:xfrm>
          <a:prstGeom prst="rect">
            <a:avLst/>
          </a:prstGeom>
        </p:spPr>
      </p:pic>
      <p:sp useBgFill="1">
        <p:nvSpPr>
          <p:cNvPr id="41" name="Freeform: Shape 40">
            <a:extLst>
              <a:ext uri="{FF2B5EF4-FFF2-40B4-BE49-F238E27FC236}">
                <a16:creationId xmlns:a16="http://schemas.microsoft.com/office/drawing/2014/main" id="{FED0CF77-A4AD-49C0-CA2F-70CB123A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99031" y="-39157"/>
            <a:ext cx="5592970" cy="6897158"/>
          </a:xfrm>
          <a:custGeom>
            <a:avLst/>
            <a:gdLst>
              <a:gd name="connsiteX0" fmla="*/ 4912746 w 5592970"/>
              <a:gd name="connsiteY0" fmla="*/ 2355321 h 6897159"/>
              <a:gd name="connsiteX1" fmla="*/ 4714738 w 5592970"/>
              <a:gd name="connsiteY1" fmla="*/ 2553329 h 6897159"/>
              <a:gd name="connsiteX2" fmla="*/ 4912746 w 5592970"/>
              <a:gd name="connsiteY2" fmla="*/ 2751337 h 6897159"/>
              <a:gd name="connsiteX3" fmla="*/ 5110754 w 5592970"/>
              <a:gd name="connsiteY3" fmla="*/ 2553329 h 6897159"/>
              <a:gd name="connsiteX4" fmla="*/ 4912746 w 5592970"/>
              <a:gd name="connsiteY4" fmla="*/ 2355321 h 6897159"/>
              <a:gd name="connsiteX5" fmla="*/ 4769785 w 5592970"/>
              <a:gd name="connsiteY5" fmla="*/ 1301525 h 6897159"/>
              <a:gd name="connsiteX6" fmla="*/ 4358192 w 5592970"/>
              <a:gd name="connsiteY6" fmla="*/ 1713118 h 6897159"/>
              <a:gd name="connsiteX7" fmla="*/ 4769785 w 5592970"/>
              <a:gd name="connsiteY7" fmla="*/ 2124711 h 6897159"/>
              <a:gd name="connsiteX8" fmla="*/ 5181378 w 5592970"/>
              <a:gd name="connsiteY8" fmla="*/ 1713118 h 6897159"/>
              <a:gd name="connsiteX9" fmla="*/ 4769785 w 5592970"/>
              <a:gd name="connsiteY9" fmla="*/ 1301525 h 6897159"/>
              <a:gd name="connsiteX10" fmla="*/ 1485712 w 5592970"/>
              <a:gd name="connsiteY10" fmla="*/ 0 h 6897159"/>
              <a:gd name="connsiteX11" fmla="*/ 1911850 w 5592970"/>
              <a:gd name="connsiteY11" fmla="*/ 0 h 6897159"/>
              <a:gd name="connsiteX12" fmla="*/ 4693359 w 5592970"/>
              <a:gd name="connsiteY12" fmla="*/ 0 h 6897159"/>
              <a:gd name="connsiteX13" fmla="*/ 4687196 w 5592970"/>
              <a:gd name="connsiteY13" fmla="*/ 186052 h 6897159"/>
              <a:gd name="connsiteX14" fmla="*/ 4689492 w 5592970"/>
              <a:gd name="connsiteY14" fmla="*/ 422393 h 6897159"/>
              <a:gd name="connsiteX15" fmla="*/ 5029277 w 5592970"/>
              <a:gd name="connsiteY15" fmla="*/ 1074198 h 6897159"/>
              <a:gd name="connsiteX16" fmla="*/ 5368989 w 5592970"/>
              <a:gd name="connsiteY16" fmla="*/ 2604190 h 6897159"/>
              <a:gd name="connsiteX17" fmla="*/ 5030698 w 5592970"/>
              <a:gd name="connsiteY17" fmla="*/ 3182337 h 6897159"/>
              <a:gd name="connsiteX18" fmla="*/ 4910556 w 5592970"/>
              <a:gd name="connsiteY18" fmla="*/ 4667756 h 6897159"/>
              <a:gd name="connsiteX19" fmla="*/ 5374561 w 5592970"/>
              <a:gd name="connsiteY19" fmla="*/ 5703238 h 6897159"/>
              <a:gd name="connsiteX20" fmla="*/ 5591170 w 5592970"/>
              <a:gd name="connsiteY20" fmla="*/ 6745970 h 6897159"/>
              <a:gd name="connsiteX21" fmla="*/ 5592970 w 5592970"/>
              <a:gd name="connsiteY21" fmla="*/ 6897158 h 6897159"/>
              <a:gd name="connsiteX22" fmla="*/ 2734191 w 5592970"/>
              <a:gd name="connsiteY22" fmla="*/ 6897158 h 6897159"/>
              <a:gd name="connsiteX23" fmla="*/ 2734191 w 5592970"/>
              <a:gd name="connsiteY23" fmla="*/ 6897159 h 6897159"/>
              <a:gd name="connsiteX24" fmla="*/ 0 w 5592970"/>
              <a:gd name="connsiteY24" fmla="*/ 6897159 h 6897159"/>
              <a:gd name="connsiteX25" fmla="*/ 0 w 5592970"/>
              <a:gd name="connsiteY25" fmla="*/ 1 h 6897159"/>
              <a:gd name="connsiteX26" fmla="*/ 1485712 w 5592970"/>
              <a:gd name="connsiteY26" fmla="*/ 1 h 6897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592970" h="6897159">
                <a:moveTo>
                  <a:pt x="4912746" y="2355321"/>
                </a:moveTo>
                <a:cubicBezTo>
                  <a:pt x="4803389" y="2355321"/>
                  <a:pt x="4714738" y="2443972"/>
                  <a:pt x="4714738" y="2553329"/>
                </a:cubicBezTo>
                <a:cubicBezTo>
                  <a:pt x="4714738" y="2662686"/>
                  <a:pt x="4803389" y="2751337"/>
                  <a:pt x="4912746" y="2751337"/>
                </a:cubicBezTo>
                <a:cubicBezTo>
                  <a:pt x="5022103" y="2751337"/>
                  <a:pt x="5110754" y="2662686"/>
                  <a:pt x="5110754" y="2553329"/>
                </a:cubicBezTo>
                <a:cubicBezTo>
                  <a:pt x="5110754" y="2443972"/>
                  <a:pt x="5022103" y="2355321"/>
                  <a:pt x="4912746" y="2355321"/>
                </a:cubicBezTo>
                <a:close/>
                <a:moveTo>
                  <a:pt x="4769785" y="1301525"/>
                </a:moveTo>
                <a:cubicBezTo>
                  <a:pt x="4542468" y="1301525"/>
                  <a:pt x="4358192" y="1485801"/>
                  <a:pt x="4358192" y="1713118"/>
                </a:cubicBezTo>
                <a:cubicBezTo>
                  <a:pt x="4358192" y="1940435"/>
                  <a:pt x="4542468" y="2124711"/>
                  <a:pt x="4769785" y="2124711"/>
                </a:cubicBezTo>
                <a:cubicBezTo>
                  <a:pt x="4997102" y="2124711"/>
                  <a:pt x="5181378" y="1940435"/>
                  <a:pt x="5181378" y="1713118"/>
                </a:cubicBezTo>
                <a:cubicBezTo>
                  <a:pt x="5181378" y="1485801"/>
                  <a:pt x="4997102" y="1301525"/>
                  <a:pt x="4769785" y="1301525"/>
                </a:cubicBezTo>
                <a:close/>
                <a:moveTo>
                  <a:pt x="1485712" y="0"/>
                </a:moveTo>
                <a:lnTo>
                  <a:pt x="1911850" y="0"/>
                </a:lnTo>
                <a:lnTo>
                  <a:pt x="4693359" y="0"/>
                </a:lnTo>
                <a:lnTo>
                  <a:pt x="4687196" y="186052"/>
                </a:lnTo>
                <a:cubicBezTo>
                  <a:pt x="4686166" y="265025"/>
                  <a:pt x="4686829" y="343862"/>
                  <a:pt x="4689492" y="422393"/>
                </a:cubicBezTo>
                <a:cubicBezTo>
                  <a:pt x="4699496" y="713539"/>
                  <a:pt x="4872938" y="896626"/>
                  <a:pt x="5029277" y="1074198"/>
                </a:cubicBezTo>
                <a:cubicBezTo>
                  <a:pt x="5418992" y="1516672"/>
                  <a:pt x="5551614" y="2043761"/>
                  <a:pt x="5368989" y="2604190"/>
                </a:cubicBezTo>
                <a:cubicBezTo>
                  <a:pt x="5298163" y="2821542"/>
                  <a:pt x="5160452" y="3010355"/>
                  <a:pt x="5030698" y="3182337"/>
                </a:cubicBezTo>
                <a:cubicBezTo>
                  <a:pt x="4682698" y="3643429"/>
                  <a:pt x="4696957" y="4178177"/>
                  <a:pt x="4910556" y="4667756"/>
                </a:cubicBezTo>
                <a:cubicBezTo>
                  <a:pt x="5062728" y="5015306"/>
                  <a:pt x="5245193" y="5341884"/>
                  <a:pt x="5374561" y="5703238"/>
                </a:cubicBezTo>
                <a:cubicBezTo>
                  <a:pt x="5500512" y="6053410"/>
                  <a:pt x="5575240" y="6402760"/>
                  <a:pt x="5591170" y="6745970"/>
                </a:cubicBezTo>
                <a:lnTo>
                  <a:pt x="5592970" y="6897158"/>
                </a:lnTo>
                <a:lnTo>
                  <a:pt x="2734191" y="6897158"/>
                </a:lnTo>
                <a:lnTo>
                  <a:pt x="2734191" y="6897159"/>
                </a:lnTo>
                <a:lnTo>
                  <a:pt x="0" y="6897159"/>
                </a:lnTo>
                <a:lnTo>
                  <a:pt x="0" y="1"/>
                </a:lnTo>
                <a:lnTo>
                  <a:pt x="1485712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8B5E454-56D3-1AB7-0057-BDB6C35D9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5472" y="1122363"/>
            <a:ext cx="4376928" cy="2387600"/>
          </a:xfrm>
        </p:spPr>
        <p:txBody>
          <a:bodyPr>
            <a:normAutofit/>
          </a:bodyPr>
          <a:lstStyle/>
          <a:p>
            <a:pPr algn="r"/>
            <a:r>
              <a:rPr lang="nl-NL" sz="4200" dirty="0"/>
              <a:t>Afsluiting gebed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79F27EE-12D0-882D-67C8-3B2329E7CB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36336" y="3499486"/>
            <a:ext cx="5751576" cy="1655762"/>
          </a:xfrm>
        </p:spPr>
        <p:txBody>
          <a:bodyPr>
            <a:normAutofit/>
          </a:bodyPr>
          <a:lstStyle/>
          <a:p>
            <a:pPr algn="r"/>
            <a:r>
              <a:rPr lang="nl-NL" dirty="0">
                <a:solidFill>
                  <a:schemeClr val="accent5">
                    <a:lumMod val="75000"/>
                  </a:schemeClr>
                </a:solidFill>
              </a:rPr>
              <a:t>Bedankt lieve zusters</a:t>
            </a:r>
            <a:br>
              <a:rPr lang="nl-NL" dirty="0">
                <a:solidFill>
                  <a:schemeClr val="accent5">
                    <a:lumMod val="75000"/>
                  </a:schemeClr>
                </a:solidFill>
              </a:rPr>
            </a:b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AC25252-9C98-0D30-3EB6-D457F0BEB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B8B5637-8DA1-DF94-8695-ABECA7DF16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1514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0AA5CD-5F1A-4300-BA06-B7C812DFF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B1226815-8E76-580C-5B00-FE2AAADAE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E9F3F3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FB9F2EF-A989-0783-8FEA-11BBE1CA81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pic>
        <p:nvPicPr>
          <p:cNvPr id="5" name="Afbeelding 4" descr="Afbeelding met tekening, kunst, illustratie, ontwerp&#10;&#10;Automatisch gegenereerde beschrijving">
            <a:extLst>
              <a:ext uri="{FF2B5EF4-FFF2-40B4-BE49-F238E27FC236}">
                <a16:creationId xmlns:a16="http://schemas.microsoft.com/office/drawing/2014/main" id="{80392BE9-FF8D-3CA7-833F-E7AE0EBEB85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85" b="31947"/>
          <a:stretch/>
        </p:blipFill>
        <p:spPr>
          <a:xfrm>
            <a:off x="-50042" y="-39158"/>
            <a:ext cx="7918858" cy="6897158"/>
          </a:xfrm>
          <a:prstGeom prst="rect">
            <a:avLst/>
          </a:prstGeom>
        </p:spPr>
      </p:pic>
      <p:sp useBgFill="1">
        <p:nvSpPr>
          <p:cNvPr id="41" name="Freeform: Shape 40">
            <a:extLst>
              <a:ext uri="{FF2B5EF4-FFF2-40B4-BE49-F238E27FC236}">
                <a16:creationId xmlns:a16="http://schemas.microsoft.com/office/drawing/2014/main" id="{29C0A192-17E0-11CF-9F9E-8094962941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99031" y="-39157"/>
            <a:ext cx="5592970" cy="6897158"/>
          </a:xfrm>
          <a:custGeom>
            <a:avLst/>
            <a:gdLst>
              <a:gd name="connsiteX0" fmla="*/ 4912746 w 5592970"/>
              <a:gd name="connsiteY0" fmla="*/ 2355321 h 6897159"/>
              <a:gd name="connsiteX1" fmla="*/ 4714738 w 5592970"/>
              <a:gd name="connsiteY1" fmla="*/ 2553329 h 6897159"/>
              <a:gd name="connsiteX2" fmla="*/ 4912746 w 5592970"/>
              <a:gd name="connsiteY2" fmla="*/ 2751337 h 6897159"/>
              <a:gd name="connsiteX3" fmla="*/ 5110754 w 5592970"/>
              <a:gd name="connsiteY3" fmla="*/ 2553329 h 6897159"/>
              <a:gd name="connsiteX4" fmla="*/ 4912746 w 5592970"/>
              <a:gd name="connsiteY4" fmla="*/ 2355321 h 6897159"/>
              <a:gd name="connsiteX5" fmla="*/ 4769785 w 5592970"/>
              <a:gd name="connsiteY5" fmla="*/ 1301525 h 6897159"/>
              <a:gd name="connsiteX6" fmla="*/ 4358192 w 5592970"/>
              <a:gd name="connsiteY6" fmla="*/ 1713118 h 6897159"/>
              <a:gd name="connsiteX7" fmla="*/ 4769785 w 5592970"/>
              <a:gd name="connsiteY7" fmla="*/ 2124711 h 6897159"/>
              <a:gd name="connsiteX8" fmla="*/ 5181378 w 5592970"/>
              <a:gd name="connsiteY8" fmla="*/ 1713118 h 6897159"/>
              <a:gd name="connsiteX9" fmla="*/ 4769785 w 5592970"/>
              <a:gd name="connsiteY9" fmla="*/ 1301525 h 6897159"/>
              <a:gd name="connsiteX10" fmla="*/ 1485712 w 5592970"/>
              <a:gd name="connsiteY10" fmla="*/ 0 h 6897159"/>
              <a:gd name="connsiteX11" fmla="*/ 1911850 w 5592970"/>
              <a:gd name="connsiteY11" fmla="*/ 0 h 6897159"/>
              <a:gd name="connsiteX12" fmla="*/ 4693359 w 5592970"/>
              <a:gd name="connsiteY12" fmla="*/ 0 h 6897159"/>
              <a:gd name="connsiteX13" fmla="*/ 4687196 w 5592970"/>
              <a:gd name="connsiteY13" fmla="*/ 186052 h 6897159"/>
              <a:gd name="connsiteX14" fmla="*/ 4689492 w 5592970"/>
              <a:gd name="connsiteY14" fmla="*/ 422393 h 6897159"/>
              <a:gd name="connsiteX15" fmla="*/ 5029277 w 5592970"/>
              <a:gd name="connsiteY15" fmla="*/ 1074198 h 6897159"/>
              <a:gd name="connsiteX16" fmla="*/ 5368989 w 5592970"/>
              <a:gd name="connsiteY16" fmla="*/ 2604190 h 6897159"/>
              <a:gd name="connsiteX17" fmla="*/ 5030698 w 5592970"/>
              <a:gd name="connsiteY17" fmla="*/ 3182337 h 6897159"/>
              <a:gd name="connsiteX18" fmla="*/ 4910556 w 5592970"/>
              <a:gd name="connsiteY18" fmla="*/ 4667756 h 6897159"/>
              <a:gd name="connsiteX19" fmla="*/ 5374561 w 5592970"/>
              <a:gd name="connsiteY19" fmla="*/ 5703238 h 6897159"/>
              <a:gd name="connsiteX20" fmla="*/ 5591170 w 5592970"/>
              <a:gd name="connsiteY20" fmla="*/ 6745970 h 6897159"/>
              <a:gd name="connsiteX21" fmla="*/ 5592970 w 5592970"/>
              <a:gd name="connsiteY21" fmla="*/ 6897158 h 6897159"/>
              <a:gd name="connsiteX22" fmla="*/ 2734191 w 5592970"/>
              <a:gd name="connsiteY22" fmla="*/ 6897158 h 6897159"/>
              <a:gd name="connsiteX23" fmla="*/ 2734191 w 5592970"/>
              <a:gd name="connsiteY23" fmla="*/ 6897159 h 6897159"/>
              <a:gd name="connsiteX24" fmla="*/ 0 w 5592970"/>
              <a:gd name="connsiteY24" fmla="*/ 6897159 h 6897159"/>
              <a:gd name="connsiteX25" fmla="*/ 0 w 5592970"/>
              <a:gd name="connsiteY25" fmla="*/ 1 h 6897159"/>
              <a:gd name="connsiteX26" fmla="*/ 1485712 w 5592970"/>
              <a:gd name="connsiteY26" fmla="*/ 1 h 6897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592970" h="6897159">
                <a:moveTo>
                  <a:pt x="4912746" y="2355321"/>
                </a:moveTo>
                <a:cubicBezTo>
                  <a:pt x="4803389" y="2355321"/>
                  <a:pt x="4714738" y="2443972"/>
                  <a:pt x="4714738" y="2553329"/>
                </a:cubicBezTo>
                <a:cubicBezTo>
                  <a:pt x="4714738" y="2662686"/>
                  <a:pt x="4803389" y="2751337"/>
                  <a:pt x="4912746" y="2751337"/>
                </a:cubicBezTo>
                <a:cubicBezTo>
                  <a:pt x="5022103" y="2751337"/>
                  <a:pt x="5110754" y="2662686"/>
                  <a:pt x="5110754" y="2553329"/>
                </a:cubicBezTo>
                <a:cubicBezTo>
                  <a:pt x="5110754" y="2443972"/>
                  <a:pt x="5022103" y="2355321"/>
                  <a:pt x="4912746" y="2355321"/>
                </a:cubicBezTo>
                <a:close/>
                <a:moveTo>
                  <a:pt x="4769785" y="1301525"/>
                </a:moveTo>
                <a:cubicBezTo>
                  <a:pt x="4542468" y="1301525"/>
                  <a:pt x="4358192" y="1485801"/>
                  <a:pt x="4358192" y="1713118"/>
                </a:cubicBezTo>
                <a:cubicBezTo>
                  <a:pt x="4358192" y="1940435"/>
                  <a:pt x="4542468" y="2124711"/>
                  <a:pt x="4769785" y="2124711"/>
                </a:cubicBezTo>
                <a:cubicBezTo>
                  <a:pt x="4997102" y="2124711"/>
                  <a:pt x="5181378" y="1940435"/>
                  <a:pt x="5181378" y="1713118"/>
                </a:cubicBezTo>
                <a:cubicBezTo>
                  <a:pt x="5181378" y="1485801"/>
                  <a:pt x="4997102" y="1301525"/>
                  <a:pt x="4769785" y="1301525"/>
                </a:cubicBezTo>
                <a:close/>
                <a:moveTo>
                  <a:pt x="1485712" y="0"/>
                </a:moveTo>
                <a:lnTo>
                  <a:pt x="1911850" y="0"/>
                </a:lnTo>
                <a:lnTo>
                  <a:pt x="4693359" y="0"/>
                </a:lnTo>
                <a:lnTo>
                  <a:pt x="4687196" y="186052"/>
                </a:lnTo>
                <a:cubicBezTo>
                  <a:pt x="4686166" y="265025"/>
                  <a:pt x="4686829" y="343862"/>
                  <a:pt x="4689492" y="422393"/>
                </a:cubicBezTo>
                <a:cubicBezTo>
                  <a:pt x="4699496" y="713539"/>
                  <a:pt x="4872938" y="896626"/>
                  <a:pt x="5029277" y="1074198"/>
                </a:cubicBezTo>
                <a:cubicBezTo>
                  <a:pt x="5418992" y="1516672"/>
                  <a:pt x="5551614" y="2043761"/>
                  <a:pt x="5368989" y="2604190"/>
                </a:cubicBezTo>
                <a:cubicBezTo>
                  <a:pt x="5298163" y="2821542"/>
                  <a:pt x="5160452" y="3010355"/>
                  <a:pt x="5030698" y="3182337"/>
                </a:cubicBezTo>
                <a:cubicBezTo>
                  <a:pt x="4682698" y="3643429"/>
                  <a:pt x="4696957" y="4178177"/>
                  <a:pt x="4910556" y="4667756"/>
                </a:cubicBezTo>
                <a:cubicBezTo>
                  <a:pt x="5062728" y="5015306"/>
                  <a:pt x="5245193" y="5341884"/>
                  <a:pt x="5374561" y="5703238"/>
                </a:cubicBezTo>
                <a:cubicBezTo>
                  <a:pt x="5500512" y="6053410"/>
                  <a:pt x="5575240" y="6402760"/>
                  <a:pt x="5591170" y="6745970"/>
                </a:cubicBezTo>
                <a:lnTo>
                  <a:pt x="5592970" y="6897158"/>
                </a:lnTo>
                <a:lnTo>
                  <a:pt x="2734191" y="6897158"/>
                </a:lnTo>
                <a:lnTo>
                  <a:pt x="2734191" y="6897159"/>
                </a:lnTo>
                <a:lnTo>
                  <a:pt x="0" y="6897159"/>
                </a:lnTo>
                <a:lnTo>
                  <a:pt x="0" y="1"/>
                </a:lnTo>
                <a:lnTo>
                  <a:pt x="1485712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6C8370B-08AE-C8F4-6E7D-C166A4396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5472" y="1122363"/>
            <a:ext cx="4376928" cy="2387600"/>
          </a:xfrm>
        </p:spPr>
        <p:txBody>
          <a:bodyPr>
            <a:normAutofit/>
          </a:bodyPr>
          <a:lstStyle/>
          <a:p>
            <a:pPr algn="r"/>
            <a:r>
              <a:rPr lang="nl-NL" sz="4200" dirty="0"/>
              <a:t>Samenzang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FEB5CC9-66E3-D64C-CC61-04BDA48B91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36336" y="3499486"/>
            <a:ext cx="5751576" cy="1655762"/>
          </a:xfrm>
        </p:spPr>
        <p:txBody>
          <a:bodyPr>
            <a:normAutofit/>
          </a:bodyPr>
          <a:lstStyle/>
          <a:p>
            <a:pPr algn="r"/>
            <a:r>
              <a:rPr lang="nl-NL" dirty="0">
                <a:solidFill>
                  <a:schemeClr val="accent5">
                    <a:lumMod val="75000"/>
                  </a:schemeClr>
                </a:solidFill>
              </a:rPr>
              <a:t>Jezus alleen/ Hij is de rots</a:t>
            </a:r>
            <a:br>
              <a:rPr lang="nl-NL" dirty="0">
                <a:solidFill>
                  <a:schemeClr val="accent5">
                    <a:lumMod val="75000"/>
                  </a:schemeClr>
                </a:solidFill>
              </a:rPr>
            </a:b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354878D-FB6A-E5B4-B66D-BC7372CA3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01D9F27-69E4-D149-D15C-E7964A5788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8236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8500">
              <a:schemeClr val="accent5">
                <a:lumMod val="50000"/>
              </a:schemeClr>
            </a:gs>
            <a:gs pos="0">
              <a:schemeClr val="bg1"/>
            </a:gs>
            <a:gs pos="100000">
              <a:schemeClr val="accent5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3C6C5675-E818-7656-BE9F-3EFC391ABF64}"/>
              </a:ext>
            </a:extLst>
          </p:cNvPr>
          <p:cNvSpPr txBox="1"/>
          <p:nvPr/>
        </p:nvSpPr>
        <p:spPr>
          <a:xfrm>
            <a:off x="514350" y="2644520"/>
            <a:ext cx="6096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900"/>
              </a:spcAft>
            </a:pPr>
            <a:r>
              <a:rPr lang="nl-NL" sz="24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Jezus alleen, ik bouw op Hem</a:t>
            </a:r>
            <a:br>
              <a:rPr lang="nl-NL" sz="24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4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Hij is mijn hoop, mijn lied, mijn kracht.</a:t>
            </a:r>
            <a:br>
              <a:rPr lang="nl-NL" sz="24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4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Door stormen heen hoor ik zijn stem,</a:t>
            </a:r>
            <a:br>
              <a:rPr lang="nl-NL" sz="24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4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dwars door het duister van de nacht.</a:t>
            </a:r>
            <a:br>
              <a:rPr lang="nl-NL" sz="24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4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Zijn woord van liefde dat mij sust</a:t>
            </a:r>
            <a:br>
              <a:rPr lang="nl-NL" sz="24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4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verdrijft mijn angst; nu vind ik rust!</a:t>
            </a:r>
            <a:br>
              <a:rPr lang="nl-NL" sz="24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4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Mijn vaste grond, mijn fundament;</a:t>
            </a:r>
            <a:br>
              <a:rPr lang="nl-NL" sz="24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4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dankzij zijn liefde leef ik nu.</a:t>
            </a:r>
          </a:p>
        </p:txBody>
      </p:sp>
    </p:spTree>
    <p:extLst>
      <p:ext uri="{BB962C8B-B14F-4D97-AF65-F5344CB8AC3E}">
        <p14:creationId xmlns:p14="http://schemas.microsoft.com/office/powerpoint/2010/main" val="2669235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8500">
              <a:schemeClr val="accent5">
                <a:lumMod val="50000"/>
              </a:schemeClr>
            </a:gs>
            <a:gs pos="0">
              <a:schemeClr val="bg1"/>
            </a:gs>
            <a:gs pos="100000">
              <a:schemeClr val="accent5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7836942-568B-C22C-A468-2E04DE7E6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C2EC8C77-2AD7-174E-D772-D65077CF33C5}"/>
              </a:ext>
            </a:extLst>
          </p:cNvPr>
          <p:cNvSpPr txBox="1"/>
          <p:nvPr/>
        </p:nvSpPr>
        <p:spPr>
          <a:xfrm>
            <a:off x="638175" y="2568320"/>
            <a:ext cx="6096000" cy="4016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900"/>
              </a:spcAft>
            </a:pP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Jezus alleen werd mens als wij;</a:t>
            </a: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klein als een kind, in kwetsbaarheid.</a:t>
            </a: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Oneindig veel hield Hij van mij,</a:t>
            </a: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leed om mijn ongerechtigheid.</a:t>
            </a:r>
          </a:p>
          <a:p>
            <a:pPr algn="l">
              <a:spcAft>
                <a:spcPts val="900"/>
              </a:spcAft>
            </a:pP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En door zijn offer werd ik vrij,</a:t>
            </a: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Hij droeg mijn straf, Hij stierf voor mij,</a:t>
            </a: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ontnam de dood zijn heerschappij;</a:t>
            </a: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dankzij zijn sterven leef ik nu.</a:t>
            </a:r>
          </a:p>
          <a:p>
            <a:pPr algn="l">
              <a:spcAft>
                <a:spcPts val="900"/>
              </a:spcAft>
            </a:pP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Daar in het graf, in dood gehuld,</a:t>
            </a: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leek al zijn macht tenietgedaan.</a:t>
            </a: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Maar, o die dag, dat werd vervuld:</a:t>
            </a: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Jezus, de Heer is opgestaan!</a:t>
            </a:r>
          </a:p>
        </p:txBody>
      </p:sp>
    </p:spTree>
    <p:extLst>
      <p:ext uri="{BB962C8B-B14F-4D97-AF65-F5344CB8AC3E}">
        <p14:creationId xmlns:p14="http://schemas.microsoft.com/office/powerpoint/2010/main" val="4247254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8500">
              <a:schemeClr val="accent5">
                <a:lumMod val="50000"/>
              </a:schemeClr>
            </a:gs>
            <a:gs pos="0">
              <a:schemeClr val="bg1"/>
            </a:gs>
            <a:gs pos="100000">
              <a:schemeClr val="accent5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561E3D-B24D-054D-F304-CD2698907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662258DE-9C15-1F7C-D3EE-FF401048121D}"/>
              </a:ext>
            </a:extLst>
          </p:cNvPr>
          <p:cNvSpPr txBox="1"/>
          <p:nvPr/>
        </p:nvSpPr>
        <p:spPr>
          <a:xfrm>
            <a:off x="733425" y="2682620"/>
            <a:ext cx="6096000" cy="340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900"/>
              </a:spcAft>
            </a:pP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Sinds Hij verrees in heerlijkheid</a:t>
            </a: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ben ik van vloek en schuld bevrijd.</a:t>
            </a: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Ik leef in Hem en Hij in mij;</a:t>
            </a: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dankzij zijn bloed ben ik nu vrij.</a:t>
            </a:r>
          </a:p>
          <a:p>
            <a:pPr algn="l">
              <a:spcAft>
                <a:spcPts val="900"/>
              </a:spcAft>
            </a:pP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Hij is de rots waarop ik sta;</a:t>
            </a: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de vaste grond van mijn bestaan,</a:t>
            </a: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de vaste grond van </a:t>
            </a:r>
            <a:r>
              <a:rPr lang="nl-NL" sz="2000" b="0" i="0" dirty="0" err="1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miijn</a:t>
            </a: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 bestaan.</a:t>
            </a:r>
          </a:p>
          <a:p>
            <a:pPr algn="l">
              <a:spcAft>
                <a:spcPts val="900"/>
              </a:spcAft>
            </a:pP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Hij is de rots waarop ik sta;</a:t>
            </a: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de vaste grond van mijn bestaan,</a:t>
            </a:r>
            <a:b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de vaste grond van </a:t>
            </a:r>
            <a:r>
              <a:rPr lang="nl-NL" sz="2000" b="0" i="0" dirty="0" err="1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miijn</a:t>
            </a:r>
            <a:r>
              <a:rPr lang="nl-NL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 bestaan.</a:t>
            </a:r>
          </a:p>
        </p:txBody>
      </p:sp>
    </p:spTree>
    <p:extLst>
      <p:ext uri="{BB962C8B-B14F-4D97-AF65-F5344CB8AC3E}">
        <p14:creationId xmlns:p14="http://schemas.microsoft.com/office/powerpoint/2010/main" val="3358983497"/>
      </p:ext>
    </p:extLst>
  </p:cSld>
  <p:clrMapOvr>
    <a:masterClrMapping/>
  </p:clrMapOvr>
</p:sld>
</file>

<file path=ppt/theme/theme1.xml><?xml version="1.0" encoding="utf-8"?>
<a:theme xmlns:a="http://schemas.openxmlformats.org/drawingml/2006/main" name="SplashVTI">
  <a:themeElements>
    <a:clrScheme name="Custom 11">
      <a:dk1>
        <a:srgbClr val="262626"/>
      </a:dk1>
      <a:lt1>
        <a:sysClr val="window" lastClr="FFFFFF"/>
      </a:lt1>
      <a:dk2>
        <a:srgbClr val="2F333D"/>
      </a:dk2>
      <a:lt2>
        <a:srgbClr val="E9F3F3"/>
      </a:lt2>
      <a:accent1>
        <a:srgbClr val="1EBE9B"/>
      </a:accent1>
      <a:accent2>
        <a:srgbClr val="FD8686"/>
      </a:accent2>
      <a:accent3>
        <a:srgbClr val="0AC8AD"/>
      </a:accent3>
      <a:accent4>
        <a:srgbClr val="E69500"/>
      </a:accent4>
      <a:accent5>
        <a:srgbClr val="EC4E70"/>
      </a:accent5>
      <a:accent6>
        <a:srgbClr val="794DFF"/>
      </a:accent6>
      <a:hlink>
        <a:srgbClr val="3E8FF1"/>
      </a:hlink>
      <a:folHlink>
        <a:srgbClr val="939393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lashVTI" id="{CD38C481-21EC-466B-953B-A1440B42712A}" vid="{D3E4813C-1D98-48C2-AF59-2D0D78E255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376</Words>
  <Application>Microsoft Office PowerPoint</Application>
  <PresentationFormat>Breedbeeld</PresentationFormat>
  <Paragraphs>22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Arial</vt:lpstr>
      <vt:lpstr>Avenir Next LT Pro</vt:lpstr>
      <vt:lpstr>Posterama</vt:lpstr>
      <vt:lpstr>SplashVTI</vt:lpstr>
      <vt:lpstr>Vrouwenmiddag </vt:lpstr>
      <vt:lpstr>Samenzang </vt:lpstr>
      <vt:lpstr>Overdenking</vt:lpstr>
      <vt:lpstr>Activiteit</vt:lpstr>
      <vt:lpstr>Afsluiting gebed</vt:lpstr>
      <vt:lpstr>Samenzang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Meditec finance</dc:creator>
  <cp:lastModifiedBy>Jan Spijk</cp:lastModifiedBy>
  <cp:revision>2</cp:revision>
  <dcterms:created xsi:type="dcterms:W3CDTF">2024-09-18T10:01:36Z</dcterms:created>
  <dcterms:modified xsi:type="dcterms:W3CDTF">2025-02-17T09:20:59Z</dcterms:modified>
</cp:coreProperties>
</file>