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4"/>
  </p:sldMasterIdLst>
  <p:notesMasterIdLst>
    <p:notesMasterId r:id="rId8"/>
  </p:notesMasterIdLst>
  <p:handoutMasterIdLst>
    <p:handoutMasterId r:id="rId9"/>
  </p:handoutMasterIdLst>
  <p:sldIdLst>
    <p:sldId id="256" r:id="rId5"/>
    <p:sldId id="266" r:id="rId6"/>
    <p:sldId id="268" r:id="rId7"/>
  </p:sldIdLst>
  <p:sldSz cx="9144000" cy="6858000" type="screen4x3"/>
  <p:notesSz cx="7102475" cy="8991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32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6699FF"/>
    <a:srgbClr val="9999FF"/>
    <a:srgbClr val="003399"/>
    <a:srgbClr val="336699"/>
    <a:srgbClr val="008080"/>
    <a:srgbClr val="FF0000"/>
    <a:srgbClr val="9604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79" autoAdjust="0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354" y="-78"/>
      </p:cViewPr>
      <p:guideLst>
        <p:guide orient="horz" pos="2832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374339BE-E94F-4F8E-B6C1-FD9FA4FA0771}" type="datetime6">
              <a:rPr lang="nl-NL" smtClean="0"/>
              <a:t>februari ’24</a:t>
            </a:fld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37D605C-11D2-4CB0-9CC2-C9FF85D71FC1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4447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78495F4C-CC0D-4EAB-8DB6-CBCE8743DBB8}" type="datetime6">
              <a:rPr lang="nl-NL" smtClean="0"/>
              <a:t>februari ’24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270375"/>
            <a:ext cx="5207000" cy="404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6A7AC909-EC22-4886-BD4D-EDB688E281F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9186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6068415-C917-4904-90BD-89180F51B8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95E7C642-19F2-4F04-A8BA-5E21C2D930C1}" type="datetime6">
              <a:rPr lang="nl-NL" smtClean="0"/>
              <a:t>februari ’24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6068415-C917-4904-90BD-89180F51B8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95E7C642-19F2-4F04-A8BA-5E21C2D930C1}" type="datetime6">
              <a:rPr lang="nl-NL" smtClean="0"/>
              <a:t>februari ’24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07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6068415-C917-4904-90BD-89180F51B8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95E7C642-19F2-4F04-A8BA-5E21C2D930C1}" type="datetime6">
              <a:rPr lang="nl-NL" smtClean="0"/>
              <a:t>februari ’24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54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9248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nl-NL" noProof="0"/>
              <a:t>Klik om stijl te bewerken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nl-NL" noProof="0"/>
              <a:t>Klikken om de ondertitelstijl van het model te bewerken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595841"/>
                </a:solidFill>
              </a:defRPr>
            </a:lvl1pPr>
          </a:lstStyle>
          <a:p>
            <a:endParaRPr lang="nl-NL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595841"/>
                </a:solidFill>
              </a:defRPr>
            </a:lvl1pPr>
          </a:lstStyle>
          <a:p>
            <a:endParaRPr lang="nl-NL"/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5605F3A-90F4-40C3-AD45-6B48812B5D5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15E3C0-5268-4576-9AB8-34F36980059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6892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28600"/>
            <a:ext cx="2152650" cy="58674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305550" cy="58674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007807-AF3A-4F2E-A05D-288A1D621F5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1141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143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524000"/>
            <a:ext cx="8610600" cy="4572000"/>
          </a:xfrm>
        </p:spPr>
        <p:txBody>
          <a:bodyPr/>
          <a:lstStyle/>
          <a:p>
            <a:r>
              <a:rPr lang="nl-NL"/>
              <a:t>Klik op het pictogram als u een tabel wilt toevoegen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1B5841C-B45F-45D0-907E-66A0D7847EC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1965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143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524000"/>
            <a:ext cx="4229100" cy="4572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4229100" cy="4572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A1D803C-DD0F-40E6-97FC-CBCB03BE655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445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7D4B06-02D8-486F-8D33-DFE0B3284BF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965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8DFDB2-D980-4DF4-987B-4889B903A00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6937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229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4229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2CB064-EFED-49DE-9631-F2EA4BCE768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6595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BF1F12-876B-4B8A-9866-D96C0B69E13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42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69698D-0F64-489D-A1BC-B3FB3A1FC4B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3161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8A665E-5A6E-4172-8195-F85E87552FF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2359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FA6473-D7F9-4B4F-92E4-490775E6A1B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6794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8A2F5AC-B7C3-4D0C-BD9A-A3201000E01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825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610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610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fld id="{F1094250-88C3-48D9-B242-DA8E9837F241}" type="datetime1">
              <a:rPr lang="nl-NL" sz="1400">
                <a:solidFill>
                  <a:srgbClr val="595841"/>
                </a:solidFill>
              </a:rPr>
              <a:pPr eaLnBrk="1" hangingPunct="1"/>
              <a:t>19-2-2024</a:t>
            </a:fld>
            <a:endParaRPr lang="nl-NL" sz="1400">
              <a:solidFill>
                <a:srgbClr val="595841"/>
              </a:solidFill>
            </a:endParaRPr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nl-NL" sz="1400">
                <a:solidFill>
                  <a:srgbClr val="595841"/>
                </a:solidFill>
              </a:rPr>
              <a:t>[Projectnaam]</a:t>
            </a:r>
          </a:p>
        </p:txBody>
      </p:sp>
      <p:sp>
        <p:nvSpPr>
          <p:cNvPr id="993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595841"/>
                </a:solidFill>
              </a:defRPr>
            </a:lvl1pPr>
          </a:lstStyle>
          <a:p>
            <a:fld id="{C2426413-5B16-492F-89B3-201646AF7B4C}" type="slidenum">
              <a:rPr lang="nl-NL"/>
              <a:pPr/>
              <a:t>‹nr.›</a:t>
            </a:fld>
            <a:endParaRPr lang="nl-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84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84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84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84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4D6DA2F-08EC-42C8-A5C2-E16CD0B4F9E3}" type="slidenum">
              <a:rPr lang="nl-NL"/>
              <a:pPr/>
              <a:t>1</a:t>
            </a:fld>
            <a:endParaRPr lang="nl-NL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05251" y="2857500"/>
            <a:ext cx="7924800" cy="1143000"/>
          </a:xfrm>
        </p:spPr>
        <p:txBody>
          <a:bodyPr/>
          <a:lstStyle/>
          <a:p>
            <a:r>
              <a:rPr lang="en-US" dirty="0" err="1"/>
              <a:t>Kerk</a:t>
            </a:r>
            <a:r>
              <a:rPr lang="en-US" dirty="0"/>
              <a:t> </a:t>
            </a:r>
            <a:r>
              <a:rPr lang="en-US" dirty="0" err="1"/>
              <a:t>begroting</a:t>
            </a:r>
            <a:r>
              <a:rPr lang="en-US" dirty="0"/>
              <a:t> 2024</a:t>
            </a:r>
            <a:br>
              <a:rPr lang="en-US" dirty="0"/>
            </a:br>
            <a:endParaRPr lang="en-US" dirty="0"/>
          </a:p>
        </p:txBody>
      </p:sp>
      <p:sp>
        <p:nvSpPr>
          <p:cNvPr id="5122" name="Rectangle 1026"/>
          <p:cNvSpPr>
            <a:spLocks noChangeArrowheads="1"/>
          </p:cNvSpPr>
          <p:nvPr/>
        </p:nvSpPr>
        <p:spPr bwMode="auto">
          <a:xfrm>
            <a:off x="1267251" y="675928"/>
            <a:ext cx="6400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200" dirty="0">
                <a:solidFill>
                  <a:srgbClr val="595841"/>
                </a:solidFill>
              </a:rPr>
              <a:t>Rethinking Mission</a:t>
            </a:r>
            <a:endParaRPr lang="nl-NL" sz="2400" b="1" i="0" dirty="0">
              <a:solidFill>
                <a:srgbClr val="0F1111"/>
              </a:solidFill>
              <a:effectLst/>
              <a:latin typeface="Amazon Ember"/>
            </a:endParaRPr>
          </a:p>
          <a:p>
            <a:pPr algn="ctr" eaLnBrk="1" hangingPunct="1">
              <a:spcBef>
                <a:spcPct val="20000"/>
              </a:spcBef>
            </a:pPr>
            <a:endParaRPr lang="en-US" sz="3200" dirty="0">
              <a:solidFill>
                <a:srgbClr val="595841"/>
              </a:solidFill>
            </a:endParaRP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31751D63-F5A2-16BA-9ECD-BD1F25897E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40224" y="5877272"/>
            <a:ext cx="3215952" cy="828328"/>
          </a:xfrm>
        </p:spPr>
        <p:txBody>
          <a:bodyPr/>
          <a:lstStyle/>
          <a:p>
            <a:r>
              <a:rPr lang="nl-NL" sz="2000" dirty="0"/>
              <a:t>Total Member </a:t>
            </a:r>
            <a:r>
              <a:rPr lang="nl-NL" sz="2000" dirty="0" err="1"/>
              <a:t>Involvement</a:t>
            </a:r>
            <a:endParaRPr lang="nl-NL" sz="20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4D6DA2F-08EC-42C8-A5C2-E16CD0B4F9E3}" type="slidenum">
              <a:rPr lang="nl-NL"/>
              <a:pPr/>
              <a:t>2</a:t>
            </a:fld>
            <a:endParaRPr lang="nl-NL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A73330A-4C11-3C98-65E1-4CF9C07E92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362708"/>
              </p:ext>
            </p:extLst>
          </p:nvPr>
        </p:nvGraphicFramePr>
        <p:xfrm>
          <a:off x="2051050" y="200025"/>
          <a:ext cx="4945063" cy="627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4610075" imgH="5848219" progId="Excel.Sheet.12">
                  <p:embed/>
                </p:oleObj>
              </mc:Choice>
              <mc:Fallback>
                <p:oleObj name="Worksheet" r:id="rId3" imgW="4610075" imgH="584821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1050" y="200025"/>
                        <a:ext cx="4945063" cy="6275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Afbeelding 9">
            <a:extLst>
              <a:ext uri="{FF2B5EF4-FFF2-40B4-BE49-F238E27FC236}">
                <a16:creationId xmlns:a16="http://schemas.microsoft.com/office/drawing/2014/main" id="{4CD1788C-747F-821A-4C9C-31DA684A3F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08520" y="116632"/>
            <a:ext cx="1737511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86276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4D6DA2F-08EC-42C8-A5C2-E16CD0B4F9E3}" type="slidenum">
              <a:rPr lang="nl-NL"/>
              <a:pPr/>
              <a:t>3</a:t>
            </a:fld>
            <a:endParaRPr lang="nl-NL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4CD1788C-747F-821A-4C9C-31DA684A3F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8520" y="116632"/>
            <a:ext cx="1737511" cy="1072989"/>
          </a:xfrm>
          <a:prstGeom prst="rect">
            <a:avLst/>
          </a:prstGeom>
        </p:spPr>
      </p:pic>
      <p:sp>
        <p:nvSpPr>
          <p:cNvPr id="4" name="Rectangle 6">
            <a:extLst>
              <a:ext uri="{FF2B5EF4-FFF2-40B4-BE49-F238E27FC236}">
                <a16:creationId xmlns:a16="http://schemas.microsoft.com/office/drawing/2014/main" id="{2D613636-08CD-E757-6C74-79ED6E98ED7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05251" y="2857500"/>
            <a:ext cx="7924800" cy="1143000"/>
          </a:xfrm>
        </p:spPr>
        <p:txBody>
          <a:bodyPr/>
          <a:lstStyle/>
          <a:p>
            <a:r>
              <a:rPr lang="en-US" dirty="0"/>
              <a:t>EINDE</a:t>
            </a:r>
          </a:p>
        </p:txBody>
      </p:sp>
    </p:spTree>
    <p:extLst>
      <p:ext uri="{BB962C8B-B14F-4D97-AF65-F5344CB8AC3E}">
        <p14:creationId xmlns:p14="http://schemas.microsoft.com/office/powerpoint/2010/main" val="86814551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Project Report_TP10064580">
  <a:themeElements>
    <a:clrScheme name="Project Report_TP10064580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Project Report_TP1006458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ct Report_TP1006458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Report_TP1006458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Report_TP1006458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Report_TP1006458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Report_TP1006458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Report_TP1006458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rketSpecific xmlns="e6b10b74-023b-4505-bd21-3dea7fe386f6">false</MarketSpecific>
    <ApprovalStatus xmlns="e6b10b74-023b-4505-bd21-3dea7fe386f6">InProgress</ApprovalStatus>
    <LocComments xmlns="e6b10b74-023b-4505-bd21-3dea7fe386f6" xsi:nil="true"/>
    <DirectSourceMarket xmlns="e6b10b74-023b-4505-bd21-3dea7fe386f6">english</DirectSourceMarket>
    <ThumbnailAssetId xmlns="e6b10b74-023b-4505-bd21-3dea7fe386f6" xsi:nil="true"/>
    <PrimaryImageGen xmlns="e6b10b74-023b-4505-bd21-3dea7fe386f6">true</PrimaryImageGen>
    <LegacyData xmlns="e6b10b74-023b-4505-bd21-3dea7fe386f6" xsi:nil="true"/>
    <TPFriendlyName xmlns="e6b10b74-023b-4505-bd21-3dea7fe386f6" xsi:nil="true"/>
    <NumericId xmlns="e6b10b74-023b-4505-bd21-3dea7fe386f6" xsi:nil="true"/>
    <LocRecommendedHandoff xmlns="e6b10b74-023b-4505-bd21-3dea7fe386f6" xsi:nil="true"/>
    <BlockPublish xmlns="e6b10b74-023b-4505-bd21-3dea7fe386f6">false</BlockPublish>
    <BusinessGroup xmlns="e6b10b74-023b-4505-bd21-3dea7fe386f6" xsi:nil="true"/>
    <OpenTemplate xmlns="e6b10b74-023b-4505-bd21-3dea7fe386f6">true</OpenTemplate>
    <SourceTitle xmlns="e6b10b74-023b-4505-bd21-3dea7fe386f6">Project Report</SourceTitle>
    <APEditor xmlns="e6b10b74-023b-4505-bd21-3dea7fe386f6">
      <UserInfo>
        <DisplayName/>
        <AccountId xsi:nil="true"/>
        <AccountType/>
      </UserInfo>
    </APEditor>
    <UALocComments xmlns="e6b10b74-023b-4505-bd21-3dea7fe386f6">2007 Template UpLeveling Do Not HandOff</UALocComments>
    <IntlLangReviewDate xmlns="e6b10b74-023b-4505-bd21-3dea7fe386f6" xsi:nil="true"/>
    <PublishStatusLookup xmlns="e6b10b74-023b-4505-bd21-3dea7fe386f6">
      <Value>350093</Value>
      <Value>350098</Value>
    </PublishStatusLookup>
    <ParentAssetId xmlns="e6b10b74-023b-4505-bd21-3dea7fe386f6" xsi:nil="true"/>
    <FeatureTagsTaxHTField0 xmlns="e6b10b74-023b-4505-bd21-3dea7fe386f6">
      <Terms xmlns="http://schemas.microsoft.com/office/infopath/2007/PartnerControls"/>
    </FeatureTagsTaxHTField0>
    <MachineTranslated xmlns="e6b10b74-023b-4505-bd21-3dea7fe386f6">false</MachineTranslated>
    <Providers xmlns="e6b10b74-023b-4505-bd21-3dea7fe386f6" xsi:nil="true"/>
    <OriginalSourceMarket xmlns="e6b10b74-023b-4505-bd21-3dea7fe386f6">english</OriginalSourceMarket>
    <APDescription xmlns="e6b10b74-023b-4505-bd21-3dea7fe386f6" xsi:nil="true"/>
    <ContentItem xmlns="e6b10b74-023b-4505-bd21-3dea7fe386f6" xsi:nil="true"/>
    <ClipArtFilename xmlns="e6b10b74-023b-4505-bd21-3dea7fe386f6" xsi:nil="true"/>
    <TPInstallLocation xmlns="e6b10b74-023b-4505-bd21-3dea7fe386f6" xsi:nil="true"/>
    <TimesCloned xmlns="e6b10b74-023b-4505-bd21-3dea7fe386f6" xsi:nil="true"/>
    <PublishTargets xmlns="e6b10b74-023b-4505-bd21-3dea7fe386f6">OfficeOnline,OfficeOnlineVNext</PublishTargets>
    <AcquiredFrom xmlns="e6b10b74-023b-4505-bd21-3dea7fe386f6">Internal MS</AcquiredFrom>
    <AssetStart xmlns="e6b10b74-023b-4505-bd21-3dea7fe386f6">2011-12-30T18:11:00+00:00</AssetStart>
    <FriendlyTitle xmlns="e6b10b74-023b-4505-bd21-3dea7fe386f6" xsi:nil="true"/>
    <Provider xmlns="e6b10b74-023b-4505-bd21-3dea7fe386f6" xsi:nil="true"/>
    <LastHandOff xmlns="e6b10b74-023b-4505-bd21-3dea7fe386f6" xsi:nil="true"/>
    <Manager xmlns="e6b10b74-023b-4505-bd21-3dea7fe386f6" xsi:nil="true"/>
    <UALocRecommendation xmlns="e6b10b74-023b-4505-bd21-3dea7fe386f6">Localize</UALocRecommendation>
    <ArtSampleDocs xmlns="e6b10b74-023b-4505-bd21-3dea7fe386f6" xsi:nil="true"/>
    <UACurrentWords xmlns="e6b10b74-023b-4505-bd21-3dea7fe386f6" xsi:nil="true"/>
    <TPClientViewer xmlns="e6b10b74-023b-4505-bd21-3dea7fe386f6" xsi:nil="true"/>
    <TemplateStatus xmlns="e6b10b74-023b-4505-bd21-3dea7fe386f6">Complete</TemplateStatus>
    <ShowIn xmlns="e6b10b74-023b-4505-bd21-3dea7fe386f6">Show everywhere</ShowIn>
    <CSXHash xmlns="e6b10b74-023b-4505-bd21-3dea7fe386f6" xsi:nil="true"/>
    <Downloads xmlns="e6b10b74-023b-4505-bd21-3dea7fe386f6">0</Downloads>
    <VoteCount xmlns="e6b10b74-023b-4505-bd21-3dea7fe386f6" xsi:nil="true"/>
    <OOCacheId xmlns="e6b10b74-023b-4505-bd21-3dea7fe386f6" xsi:nil="true"/>
    <IsDeleted xmlns="e6b10b74-023b-4505-bd21-3dea7fe386f6">false</IsDeleted>
    <InternalTagsTaxHTField0 xmlns="e6b10b74-023b-4505-bd21-3dea7fe386f6">
      <Terms xmlns="http://schemas.microsoft.com/office/infopath/2007/PartnerControls"/>
    </InternalTagsTaxHTField0>
    <UANotes xmlns="e6b10b74-023b-4505-bd21-3dea7fe386f6">2003 to 2007 conversion</UANotes>
    <AssetExpire xmlns="e6b10b74-023b-4505-bd21-3dea7fe386f6">2035-01-01T08:00:00+00:00</AssetExpire>
    <CSXSubmissionMarket xmlns="e6b10b74-023b-4505-bd21-3dea7fe386f6" xsi:nil="true"/>
    <DSATActionTaken xmlns="e6b10b74-023b-4505-bd21-3dea7fe386f6" xsi:nil="true"/>
    <SubmitterId xmlns="e6b10b74-023b-4505-bd21-3dea7fe386f6" xsi:nil="true"/>
    <EditorialTags xmlns="e6b10b74-023b-4505-bd21-3dea7fe386f6" xsi:nil="true"/>
    <TPExecutable xmlns="e6b10b74-023b-4505-bd21-3dea7fe386f6" xsi:nil="true"/>
    <CSXSubmissionDate xmlns="e6b10b74-023b-4505-bd21-3dea7fe386f6" xsi:nil="true"/>
    <CSXUpdate xmlns="e6b10b74-023b-4505-bd21-3dea7fe386f6">false</CSXUpdate>
    <AssetType xmlns="e6b10b74-023b-4505-bd21-3dea7fe386f6">TP</AssetType>
    <ApprovalLog xmlns="e6b10b74-023b-4505-bd21-3dea7fe386f6" xsi:nil="true"/>
    <BugNumber xmlns="e6b10b74-023b-4505-bd21-3dea7fe386f6" xsi:nil="true"/>
    <OriginAsset xmlns="e6b10b74-023b-4505-bd21-3dea7fe386f6" xsi:nil="true"/>
    <TPComponent xmlns="e6b10b74-023b-4505-bd21-3dea7fe386f6" xsi:nil="true"/>
    <Milestone xmlns="e6b10b74-023b-4505-bd21-3dea7fe386f6" xsi:nil="true"/>
    <RecommendationsModifier xmlns="e6b10b74-023b-4505-bd21-3dea7fe386f6" xsi:nil="true"/>
    <AssetId xmlns="e6b10b74-023b-4505-bd21-3dea7fe386f6">TP102808629</AssetId>
    <PolicheckWords xmlns="e6b10b74-023b-4505-bd21-3dea7fe386f6" xsi:nil="true"/>
    <TPLaunchHelpLink xmlns="e6b10b74-023b-4505-bd21-3dea7fe386f6" xsi:nil="true"/>
    <IntlLocPriority xmlns="e6b10b74-023b-4505-bd21-3dea7fe386f6" xsi:nil="true"/>
    <TPApplication xmlns="e6b10b74-023b-4505-bd21-3dea7fe386f6" xsi:nil="true"/>
    <IntlLangReviewer xmlns="e6b10b74-023b-4505-bd21-3dea7fe386f6" xsi:nil="true"/>
    <HandoffToMSDN xmlns="e6b10b74-023b-4505-bd21-3dea7fe386f6" xsi:nil="true"/>
    <PlannedPubDate xmlns="e6b10b74-023b-4505-bd21-3dea7fe386f6" xsi:nil="true"/>
    <CrawlForDependencies xmlns="e6b10b74-023b-4505-bd21-3dea7fe386f6">false</CrawlForDependencies>
    <LocLastLocAttemptVersionLookup xmlns="e6b10b74-023b-4505-bd21-3dea7fe386f6">740032</LocLastLocAttemptVersionLookup>
    <TrustLevel xmlns="e6b10b74-023b-4505-bd21-3dea7fe386f6">1 Microsoft Managed Content</TrustLevel>
    <CampaignTagsTaxHTField0 xmlns="e6b10b74-023b-4505-bd21-3dea7fe386f6">
      <Terms xmlns="http://schemas.microsoft.com/office/infopath/2007/PartnerControls"/>
    </CampaignTagsTaxHTField0>
    <TPNamespace xmlns="e6b10b74-023b-4505-bd21-3dea7fe386f6" xsi:nil="true"/>
    <TaxCatchAll xmlns="e6b10b74-023b-4505-bd21-3dea7fe386f6"/>
    <IsSearchable xmlns="e6b10b74-023b-4505-bd21-3dea7fe386f6">true</IsSearchable>
    <TemplateTemplateType xmlns="e6b10b74-023b-4505-bd21-3dea7fe386f6">PowerPoint 12 Default</TemplateTemplateType>
    <Markets xmlns="e6b10b74-023b-4505-bd21-3dea7fe386f6"/>
    <IntlLangReview xmlns="e6b10b74-023b-4505-bd21-3dea7fe386f6">false</IntlLangReview>
    <UAProjectedTotalWords xmlns="e6b10b74-023b-4505-bd21-3dea7fe386f6" xsi:nil="true"/>
    <OutputCachingOn xmlns="e6b10b74-023b-4505-bd21-3dea7fe386f6">false</OutputCachingOn>
    <LocMarketGroupTiers2 xmlns="e6b10b74-023b-4505-bd21-3dea7fe386f6">,t:Tier 1,t:Tier 2,t:Tier 3,</LocMarketGroupTiers2>
    <APAuthor xmlns="e6b10b74-023b-4505-bd21-3dea7fe386f6">
      <UserInfo>
        <DisplayName/>
        <AccountId>2721</AccountId>
        <AccountType/>
      </UserInfo>
    </APAuthor>
    <TPCommandLine xmlns="e6b10b74-023b-4505-bd21-3dea7fe386f6" xsi:nil="true"/>
    <LocManualTestRequired xmlns="e6b10b74-023b-4505-bd21-3dea7fe386f6">false</LocManualTestRequired>
    <TPAppVersion xmlns="e6b10b74-023b-4505-bd21-3dea7fe386f6" xsi:nil="true"/>
    <EditorialStatus xmlns="e6b10b74-023b-4505-bd21-3dea7fe386f6" xsi:nil="true"/>
    <LastModifiedDateTime xmlns="e6b10b74-023b-4505-bd21-3dea7fe386f6" xsi:nil="true"/>
    <TPLaunchHelpLinkType xmlns="e6b10b74-023b-4505-bd21-3dea7fe386f6">Template</TPLaunchHelpLinkType>
    <OriginalRelease xmlns="e6b10b74-023b-4505-bd21-3dea7fe386f6">14</OriginalRelease>
    <ScenarioTagsTaxHTField0 xmlns="e6b10b74-023b-4505-bd21-3dea7fe386f6">
      <Terms xmlns="http://schemas.microsoft.com/office/infopath/2007/PartnerControls"/>
    </ScenarioTagsTaxHTField0>
    <LocalizationTagsTaxHTField0 xmlns="e6b10b74-023b-4505-bd21-3dea7fe386f6">
      <Terms xmlns="http://schemas.microsoft.com/office/infopath/2007/PartnerControls"/>
    </LocalizationTagsTaxHTField0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CBDA964ABCF6134795B89D3DFFAE1FEF0400396DD46F8E1CE5468AAD42C750079EC0" ma:contentTypeVersion="56" ma:contentTypeDescription="Create a new document." ma:contentTypeScope="" ma:versionID="037949562267adc420c401b5d1081b0d">
  <xsd:schema xmlns:xsd="http://www.w3.org/2001/XMLSchema" xmlns:xs="http://www.w3.org/2001/XMLSchema" xmlns:p="http://schemas.microsoft.com/office/2006/metadata/properties" xmlns:ns2="e6b10b74-023b-4505-bd21-3dea7fe386f6" targetNamespace="http://schemas.microsoft.com/office/2006/metadata/properties" ma:root="true" ma:fieldsID="27379c82448e8bb51bda9e1977bc4244" ns2:_="">
    <xsd:import namespace="e6b10b74-023b-4505-bd21-3dea7fe386f6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b10b74-023b-4505-bd21-3dea7fe386f6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e82df2b8-fe41-4947-8486-51a5ce8b26f1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E63E0F41-F43D-451E-9C99-BB9828D6CA16}" ma:internalName="CSXSubmissionMarket" ma:readOnly="false" ma:showField="MarketName" ma:web="e6b10b74-023b-4505-bd21-3dea7fe386f6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2889c2e3-9949-4ec1-a054-3409735ce40f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1B8A0728-958F-48E5-830D-7FB0F42DE0DE}" ma:internalName="InProjectListLookup" ma:readOnly="true" ma:showField="InProjectList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21a37816-d32f-435f-b65b-828592c3f9a1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1B8A0728-958F-48E5-830D-7FB0F42DE0DE}" ma:internalName="LastCompleteVersionLookup" ma:readOnly="true" ma:showField="LastCompleteVersion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1B8A0728-958F-48E5-830D-7FB0F42DE0DE}" ma:internalName="LastPreviewErrorLookup" ma:readOnly="true" ma:showField="LastPreviewError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1B8A0728-958F-48E5-830D-7FB0F42DE0DE}" ma:internalName="LastPreviewResultLookup" ma:readOnly="true" ma:showField="LastPreviewResult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1B8A0728-958F-48E5-830D-7FB0F42DE0DE}" ma:internalName="LastPreviewAttemptDateLookup" ma:readOnly="true" ma:showField="LastPreviewAttemptDate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1B8A0728-958F-48E5-830D-7FB0F42DE0DE}" ma:internalName="LastPreviewedByLookup" ma:readOnly="true" ma:showField="LastPreviewedBy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1B8A0728-958F-48E5-830D-7FB0F42DE0DE}" ma:internalName="LastPreviewTimeLookup" ma:readOnly="true" ma:showField="LastPreviewTime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1B8A0728-958F-48E5-830D-7FB0F42DE0DE}" ma:internalName="LastPreviewVersionLookup" ma:readOnly="true" ma:showField="LastPreviewVersion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1B8A0728-958F-48E5-830D-7FB0F42DE0DE}" ma:internalName="LastPublishErrorLookup" ma:readOnly="true" ma:showField="LastPublishError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1B8A0728-958F-48E5-830D-7FB0F42DE0DE}" ma:internalName="LastPublishResultLookup" ma:readOnly="true" ma:showField="LastPublishResult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1B8A0728-958F-48E5-830D-7FB0F42DE0DE}" ma:internalName="LastPublishAttemptDateLookup" ma:readOnly="true" ma:showField="LastPublishAttemptDate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1B8A0728-958F-48E5-830D-7FB0F42DE0DE}" ma:internalName="LastPublishedByLookup" ma:readOnly="true" ma:showField="LastPublishedBy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1B8A0728-958F-48E5-830D-7FB0F42DE0DE}" ma:internalName="LastPublishTimeLookup" ma:readOnly="true" ma:showField="LastPublishTime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1B8A0728-958F-48E5-830D-7FB0F42DE0DE}" ma:internalName="LastPublishVersionLookup" ma:readOnly="true" ma:showField="LastPublishVersion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A17E829A-F1CE-4E08-A3F4-0A7C7B006C3F}" ma:internalName="LocLastLocAttemptVersionLookup" ma:readOnly="false" ma:showField="LastLocAttemptVersion" ma:web="e6b10b74-023b-4505-bd21-3dea7fe386f6">
      <xsd:simpleType>
        <xsd:restriction base="dms:Lookup"/>
      </xsd:simpleType>
    </xsd:element>
    <xsd:element name="LocLastLocAttemptVersionTypeLookup" ma:index="71" nillable="true" ma:displayName="Loc Last Loc Attempt Version Type" ma:default="" ma:list="{A17E829A-F1CE-4E08-A3F4-0A7C7B006C3F}" ma:internalName="LocLastLocAttemptVersionTypeLookup" ma:readOnly="true" ma:showField="LastLocAttemptVersionType" ma:web="e6b10b74-023b-4505-bd21-3dea7fe386f6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A17E829A-F1CE-4E08-A3F4-0A7C7B006C3F}" ma:internalName="LocNewPublishedVersionLookup" ma:readOnly="true" ma:showField="NewPublishedVersion" ma:web="e6b10b74-023b-4505-bd21-3dea7fe386f6">
      <xsd:simpleType>
        <xsd:restriction base="dms:Lookup"/>
      </xsd:simpleType>
    </xsd:element>
    <xsd:element name="LocOverallHandbackStatusLookup" ma:index="75" nillable="true" ma:displayName="Loc Overall Handback Status" ma:default="" ma:list="{A17E829A-F1CE-4E08-A3F4-0A7C7B006C3F}" ma:internalName="LocOverallHandbackStatusLookup" ma:readOnly="true" ma:showField="OverallHandbackStatus" ma:web="e6b10b74-023b-4505-bd21-3dea7fe386f6">
      <xsd:simpleType>
        <xsd:restriction base="dms:Lookup"/>
      </xsd:simpleType>
    </xsd:element>
    <xsd:element name="LocOverallLocStatusLookup" ma:index="76" nillable="true" ma:displayName="Loc Overall Localize Status" ma:default="" ma:list="{A17E829A-F1CE-4E08-A3F4-0A7C7B006C3F}" ma:internalName="LocOverallLocStatusLookup" ma:readOnly="true" ma:showField="OverallLocStatus" ma:web="e6b10b74-023b-4505-bd21-3dea7fe386f6">
      <xsd:simpleType>
        <xsd:restriction base="dms:Lookup"/>
      </xsd:simpleType>
    </xsd:element>
    <xsd:element name="LocOverallPreviewStatusLookup" ma:index="77" nillable="true" ma:displayName="Loc Overall Preview Status" ma:default="" ma:list="{A17E829A-F1CE-4E08-A3F4-0A7C7B006C3F}" ma:internalName="LocOverallPreviewStatusLookup" ma:readOnly="true" ma:showField="OverallPreviewStatus" ma:web="e6b10b74-023b-4505-bd21-3dea7fe386f6">
      <xsd:simpleType>
        <xsd:restriction base="dms:Lookup"/>
      </xsd:simpleType>
    </xsd:element>
    <xsd:element name="LocOverallPublishStatusLookup" ma:index="78" nillable="true" ma:displayName="Loc Overall Publish Status" ma:default="" ma:list="{A17E829A-F1CE-4E08-A3F4-0A7C7B006C3F}" ma:internalName="LocOverallPublishStatusLookup" ma:readOnly="true" ma:showField="OverallPublishStatus" ma:web="e6b10b74-023b-4505-bd21-3dea7fe386f6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A17E829A-F1CE-4E08-A3F4-0A7C7B006C3F}" ma:internalName="LocProcessedForHandoffsLookup" ma:readOnly="true" ma:showField="ProcessedForHandoffs" ma:web="e6b10b74-023b-4505-bd21-3dea7fe386f6">
      <xsd:simpleType>
        <xsd:restriction base="dms:Lookup"/>
      </xsd:simpleType>
    </xsd:element>
    <xsd:element name="LocProcessedForMarketsLookup" ma:index="81" nillable="true" ma:displayName="Loc Processed For Markets" ma:default="" ma:list="{A17E829A-F1CE-4E08-A3F4-0A7C7B006C3F}" ma:internalName="LocProcessedForMarketsLookup" ma:readOnly="true" ma:showField="ProcessedForMarkets" ma:web="e6b10b74-023b-4505-bd21-3dea7fe386f6">
      <xsd:simpleType>
        <xsd:restriction base="dms:Lookup"/>
      </xsd:simpleType>
    </xsd:element>
    <xsd:element name="LocPublishedDependentAssetsLookup" ma:index="82" nillable="true" ma:displayName="Loc Published Dependent Assets" ma:default="" ma:list="{A17E829A-F1CE-4E08-A3F4-0A7C7B006C3F}" ma:internalName="LocPublishedDependentAssetsLookup" ma:readOnly="true" ma:showField="PublishedDependentAssets" ma:web="e6b10b74-023b-4505-bd21-3dea7fe386f6">
      <xsd:simpleType>
        <xsd:restriction base="dms:Lookup"/>
      </xsd:simpleType>
    </xsd:element>
    <xsd:element name="LocPublishedLinkedAssetsLookup" ma:index="83" nillable="true" ma:displayName="Loc Published Linked Assets" ma:default="" ma:list="{A17E829A-F1CE-4E08-A3F4-0A7C7B006C3F}" ma:internalName="LocPublishedLinkedAssetsLookup" ma:readOnly="true" ma:showField="PublishedLinkedAssets" ma:web="e6b10b74-023b-4505-bd21-3dea7fe386f6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9f7e258f-951e-4553-882a-df481c2855c1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E63E0F41-F43D-451E-9C99-BB9828D6CA16}" ma:internalName="Markets" ma:readOnly="false" ma:showField="MarketName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1B8A0728-958F-48E5-830D-7FB0F42DE0DE}" ma:internalName="NumOfRatingsLookup" ma:readOnly="true" ma:showField="NumOfRatings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1B8A0728-958F-48E5-830D-7FB0F42DE0DE}" ma:internalName="PublishStatusLookup" ma:readOnly="false" ma:showField="PublishStatus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45eb1e28-141a-471b-b8e5-0e0806215fb3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ee155f21-437f-4384-b449-96db9b31c898}" ma:internalName="TaxCatchAll" ma:showField="CatchAllData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ee155f21-437f-4384-b449-96db9b31c898}" ma:internalName="TaxCatchAllLabel" ma:readOnly="true" ma:showField="CatchAllDataLabel" ma:web="e6b10b74-023b-4505-bd21-3dea7fe386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EBECBB2-2535-4CC8-BA84-BAA59DC4AF11}">
  <ds:schemaRefs>
    <ds:schemaRef ds:uri="http://schemas.microsoft.com/office/2006/metadata/properties"/>
    <ds:schemaRef ds:uri="http://schemas.microsoft.com/office/infopath/2007/PartnerControls"/>
    <ds:schemaRef ds:uri="e6b10b74-023b-4505-bd21-3dea7fe386f6"/>
  </ds:schemaRefs>
</ds:datastoreItem>
</file>

<file path=customXml/itemProps2.xml><?xml version="1.0" encoding="utf-8"?>
<ds:datastoreItem xmlns:ds="http://schemas.openxmlformats.org/officeDocument/2006/customXml" ds:itemID="{FF57726E-5F70-49AE-805A-DE292E8681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b10b74-023b-4505-bd21-3dea7fe386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E4F5AFD-4CEE-4E03-83CF-FD23212B61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Projectrapport</Template>
  <TotalTime>21</TotalTime>
  <Words>16</Words>
  <Application>Microsoft Office PowerPoint</Application>
  <PresentationFormat>Diavoorstelling (4:3)</PresentationFormat>
  <Paragraphs>10</Paragraphs>
  <Slides>3</Slides>
  <Notes>3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Amazon Ember</vt:lpstr>
      <vt:lpstr>Arial</vt:lpstr>
      <vt:lpstr>Times New Roman</vt:lpstr>
      <vt:lpstr>Project Report_TP10064580</vt:lpstr>
      <vt:lpstr>Worksheet</vt:lpstr>
      <vt:lpstr>Kerk begroting 2024 </vt:lpstr>
      <vt:lpstr>PowerPoint-presentatie</vt:lpstr>
      <vt:lpstr>EINDE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Kerk begroting 2024</dc:title>
  <dc:subject/>
  <dc:creator>Cijntje-Schorea (Jeanitza)</dc:creator>
  <cp:keywords/>
  <dc:description/>
  <cp:lastModifiedBy>Jan Spijk</cp:lastModifiedBy>
  <cp:revision>3</cp:revision>
  <cp:lastPrinted>1601-01-01T00:00:00Z</cp:lastPrinted>
  <dcterms:created xsi:type="dcterms:W3CDTF">2023-12-13T18:00:49Z</dcterms:created>
  <dcterms:modified xsi:type="dcterms:W3CDTF">2024-02-19T12:57:17Z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TC100645801043</vt:lpwstr>
  </property>
  <property fmtid="{D5CDD505-2E9C-101B-9397-08002B2CF9AE}" pid="3" name="InternalTags">
    <vt:lpwstr/>
  </property>
  <property fmtid="{D5CDD505-2E9C-101B-9397-08002B2CF9AE}" pid="4" name="ContentTypeId">
    <vt:lpwstr>0x010100CBDA964ABCF6134795B89D3DFFAE1FEF0400396DD46F8E1CE5468AAD42C750079EC0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  <property fmtid="{D5CDD505-2E9C-101B-9397-08002B2CF9AE}" pid="9" name="Order">
    <vt:r8>6197800</vt:r8>
  </property>
  <property fmtid="{D5CDD505-2E9C-101B-9397-08002B2CF9AE}" pid="10" name="HiddenCategoryTags">
    <vt:lpwstr/>
  </property>
  <property fmtid="{D5CDD505-2E9C-101B-9397-08002B2CF9AE}" pid="11" name="ImageGenStatus">
    <vt:i4>0</vt:i4>
  </property>
  <property fmtid="{D5CDD505-2E9C-101B-9397-08002B2CF9AE}" pid="12" name="CategoryTags">
    <vt:lpwstr/>
  </property>
  <property fmtid="{D5CDD505-2E9C-101B-9397-08002B2CF9AE}" pid="13" name="Applications">
    <vt:lpwstr/>
  </property>
  <property fmtid="{D5CDD505-2E9C-101B-9397-08002B2CF9AE}" pid="14" name="LocMarketGroupTiers">
    <vt:lpwstr>,t:Tier 1,t:Tier 2,t:Tier 3,</vt:lpwstr>
  </property>
</Properties>
</file>