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6" r:id="rId6"/>
    <p:sldId id="257" r:id="rId7"/>
    <p:sldId id="259" r:id="rId8"/>
    <p:sldId id="260" r:id="rId9"/>
    <p:sldId id="261" r:id="rId10"/>
    <p:sldId id="263" r:id="rId11"/>
    <p:sldId id="277" r:id="rId12"/>
    <p:sldId id="265" r:id="rId13"/>
    <p:sldId id="267" r:id="rId14"/>
    <p:sldId id="264" r:id="rId15"/>
    <p:sldId id="268"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12B47139-16B3-4982-BCDD-4431C5FFFBBC}" type="datetimeFigureOut">
              <a:rPr lang="nl-NL"/>
              <a:pPr>
                <a:defRPr/>
              </a:pPr>
              <a:t>6-2-2024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B68C7D5-89D4-4BA7-8738-F787B3E38A1A}"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D27B3AFF-C484-4EDC-93D5-0D5D313E5B69}" type="datetimeFigureOut">
              <a:rPr lang="nl-NL"/>
              <a:pPr>
                <a:defRPr/>
              </a:pPr>
              <a:t>6-2-2024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154136F-BA2F-447F-B44B-EC2FC3DB66F5}"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7D6677EA-C4E5-4C02-9CD9-260D43C4FB14}" type="datetimeFigureOut">
              <a:rPr lang="nl-NL"/>
              <a:pPr>
                <a:defRPr/>
              </a:pPr>
              <a:t>6-2-2024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48969BC-B793-44A3-8A67-B6395751490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B217722-E949-4F1C-8612-3008D3AB7AA3}" type="datetimeFigureOut">
              <a:rPr lang="nl-NL"/>
              <a:pPr>
                <a:defRPr/>
              </a:pPr>
              <a:t>6-2-2024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6D227BC-8D7F-45F7-B3DB-E9A52607BD0F}"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959165FD-AB07-4763-976F-30F8AF332B31}" type="datetimeFigureOut">
              <a:rPr lang="nl-NL"/>
              <a:pPr>
                <a:defRPr/>
              </a:pPr>
              <a:t>6-2-2024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EEC1D64-8589-4BF6-80BE-5EBD2AF75EED}"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185D0425-73FD-4EA1-8685-670DC0522D9C}" type="datetimeFigureOut">
              <a:rPr lang="nl-NL"/>
              <a:pPr>
                <a:defRPr/>
              </a:pPr>
              <a:t>6-2-2024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99000F4-4DEA-4C74-B26F-B01A30F2C101}"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1BFC3DA0-2614-468E-AA5E-A054296D0235}" type="datetimeFigureOut">
              <a:rPr lang="nl-NL"/>
              <a:pPr>
                <a:defRPr/>
              </a:pPr>
              <a:t>6-2-2024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2C653775-4753-47BB-B44B-5DC2FC3C3552}"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B7DEE8B7-E853-493F-8B0A-7D0E80670D9D}" type="datetimeFigureOut">
              <a:rPr lang="nl-NL"/>
              <a:pPr>
                <a:defRPr/>
              </a:pPr>
              <a:t>6-2-2024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6340C0C6-6179-4060-8037-649697382D79}"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102B02BA-2239-4062-B087-2B0184184CCF}" type="datetimeFigureOut">
              <a:rPr lang="nl-NL"/>
              <a:pPr>
                <a:defRPr/>
              </a:pPr>
              <a:t>6-2-2024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A5544407-CB65-45D5-9C06-DE8AE45F880C}"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8B19AEF-036E-4AF9-B43C-7F20AA034F24}" type="datetimeFigureOut">
              <a:rPr lang="nl-NL"/>
              <a:pPr>
                <a:defRPr/>
              </a:pPr>
              <a:t>6-2-2024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A9FB84A-9FB9-4425-8014-9581DBE55383}"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DD7F96F-6204-4B5C-90A3-D7D86D583BED}" type="datetimeFigureOut">
              <a:rPr lang="nl-NL"/>
              <a:pPr>
                <a:defRPr/>
              </a:pPr>
              <a:t>6-2-2024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7CBBCF9-9944-4666-88E3-EB841F4B6753}"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A5AF816-C9CB-4BC1-B5F3-44506BF93176}" type="datetimeFigureOut">
              <a:rPr lang="nl-NL"/>
              <a:pPr>
                <a:defRPr/>
              </a:pPr>
              <a:t>6-2-2024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B983EC4-D1AA-48C9-8381-27F05939D54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C:\Users\Gebruiker\Downloads\PHOTO-2024-01-18-12-20-12 (1).jpg"/>
          <p:cNvPicPr>
            <a:picLocks noChangeAspect="1" noChangeArrowheads="1"/>
          </p:cNvPicPr>
          <p:nvPr/>
        </p:nvPicPr>
        <p:blipFill>
          <a:blip r:embed="rId2"/>
          <a:srcRect/>
          <a:stretch>
            <a:fillRect/>
          </a:stretch>
        </p:blipFill>
        <p:spPr bwMode="auto">
          <a:xfrm>
            <a:off x="2287588" y="1588"/>
            <a:ext cx="1736725" cy="1139825"/>
          </a:xfrm>
          <a:prstGeom prst="rect">
            <a:avLst/>
          </a:prstGeom>
          <a:noFill/>
          <a:ln w="9525">
            <a:noFill/>
            <a:miter lim="800000"/>
            <a:headEnd/>
            <a:tailEnd/>
          </a:ln>
        </p:spPr>
      </p:pic>
      <p:sp>
        <p:nvSpPr>
          <p:cNvPr id="13314" name="Titel 1"/>
          <p:cNvSpPr>
            <a:spLocks noGrp="1"/>
          </p:cNvSpPr>
          <p:nvPr>
            <p:ph type="ctrTitle"/>
          </p:nvPr>
        </p:nvSpPr>
        <p:spPr/>
        <p:txBody>
          <a:bodyPr/>
          <a:lstStyle/>
          <a:p>
            <a:r>
              <a:rPr lang="nl-NL" smtClean="0"/>
              <a:t>Kerk in Aanbouw</a:t>
            </a:r>
          </a:p>
        </p:txBody>
      </p:sp>
      <p:sp>
        <p:nvSpPr>
          <p:cNvPr id="3" name="Ondertitel 2"/>
          <p:cNvSpPr>
            <a:spLocks noGrp="1"/>
          </p:cNvSpPr>
          <p:nvPr>
            <p:ph type="subTitle" idx="1"/>
          </p:nvPr>
        </p:nvSpPr>
        <p:spPr/>
        <p:txBody>
          <a:bodyPr rtlCol="0">
            <a:normAutofit/>
          </a:bodyPr>
          <a:lstStyle/>
          <a:p>
            <a:pPr fontAlgn="auto">
              <a:spcAft>
                <a:spcPts val="0"/>
              </a:spcAft>
              <a:buFont typeface="Arial" pitchFamily="34" charset="0"/>
              <a:buNone/>
              <a:defRPr/>
            </a:pPr>
            <a:r>
              <a:rPr lang="nl-NL" dirty="0"/>
              <a:t>Spontane Fondswerving voor </a:t>
            </a:r>
            <a:r>
              <a:rPr lang="nl-NL" dirty="0" err="1"/>
              <a:t>Adventkerk</a:t>
            </a:r>
            <a:r>
              <a:rPr lang="nl-NL" dirty="0"/>
              <a:t> in </a:t>
            </a:r>
            <a:r>
              <a:rPr lang="nl-NL" dirty="0" err="1"/>
              <a:t>Srae</a:t>
            </a:r>
            <a:r>
              <a:rPr lang="nl-NL" dirty="0"/>
              <a:t> </a:t>
            </a:r>
            <a:r>
              <a:rPr lang="nl-NL" dirty="0" err="1"/>
              <a:t>Nhor</a:t>
            </a:r>
            <a:r>
              <a:rPr lang="nl-NL" dirty="0"/>
              <a:t> Cambodja</a:t>
            </a:r>
          </a:p>
        </p:txBody>
      </p:sp>
      <p:pic>
        <p:nvPicPr>
          <p:cNvPr id="13316" name="Picture 2" descr="No photo description available."/>
          <p:cNvPicPr>
            <a:picLocks noChangeAspect="1" noChangeArrowheads="1"/>
          </p:cNvPicPr>
          <p:nvPr/>
        </p:nvPicPr>
        <p:blipFill>
          <a:blip r:embed="rId3"/>
          <a:srcRect l="21503"/>
          <a:stretch>
            <a:fillRect/>
          </a:stretch>
        </p:blipFill>
        <p:spPr bwMode="auto">
          <a:xfrm>
            <a:off x="0" y="0"/>
            <a:ext cx="1889125" cy="1125538"/>
          </a:xfrm>
          <a:prstGeom prst="rect">
            <a:avLst/>
          </a:prstGeom>
          <a:noFill/>
          <a:ln w="9525">
            <a:noFill/>
            <a:miter lim="800000"/>
            <a:headEnd/>
            <a:tailEnd/>
          </a:ln>
        </p:spPr>
      </p:pic>
      <p:sp>
        <p:nvSpPr>
          <p:cNvPr id="6" name="Pijl: rechts 5">
            <a:extLst>
              <a:ext uri="{FF2B5EF4-FFF2-40B4-BE49-F238E27FC236}"/>
            </a:extLst>
          </p:cNvPr>
          <p:cNvSpPr/>
          <p:nvPr/>
        </p:nvSpPr>
        <p:spPr>
          <a:xfrm>
            <a:off x="1677988" y="284163"/>
            <a:ext cx="792162" cy="5524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3318" name="Afbeelding 7"/>
          <p:cNvPicPr>
            <a:picLocks noChangeAspect="1" noChangeArrowheads="1"/>
          </p:cNvPicPr>
          <p:nvPr/>
        </p:nvPicPr>
        <p:blipFill>
          <a:blip r:embed="rId4"/>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Afbeelding 2"/>
          <p:cNvPicPr>
            <a:picLocks noChangeAspect="1" noChangeArrowheads="1"/>
          </p:cNvPicPr>
          <p:nvPr/>
        </p:nvPicPr>
        <p:blipFill>
          <a:blip r:embed="rId2"/>
          <a:srcRect/>
          <a:stretch>
            <a:fillRect/>
          </a:stretch>
        </p:blipFill>
        <p:spPr bwMode="auto">
          <a:xfrm>
            <a:off x="7488238" y="0"/>
            <a:ext cx="1655762" cy="1008063"/>
          </a:xfrm>
          <a:prstGeom prst="rect">
            <a:avLst/>
          </a:prstGeom>
          <a:noFill/>
          <a:ln w="9525">
            <a:noFill/>
            <a:miter lim="800000"/>
            <a:headEnd/>
            <a:tailEnd/>
          </a:ln>
        </p:spPr>
      </p:pic>
      <p:pic>
        <p:nvPicPr>
          <p:cNvPr id="22530" name="Picture 2" descr="No photo description available."/>
          <p:cNvPicPr>
            <a:picLocks noChangeAspect="1" noChangeArrowheads="1"/>
          </p:cNvPicPr>
          <p:nvPr/>
        </p:nvPicPr>
        <p:blipFill>
          <a:blip r:embed="rId3"/>
          <a:srcRect/>
          <a:stretch>
            <a:fillRect/>
          </a:stretch>
        </p:blipFill>
        <p:spPr bwMode="auto">
          <a:xfrm>
            <a:off x="0" y="0"/>
            <a:ext cx="5487988" cy="2565400"/>
          </a:xfrm>
          <a:prstGeom prst="rect">
            <a:avLst/>
          </a:prstGeom>
          <a:noFill/>
          <a:ln w="9525">
            <a:noFill/>
            <a:miter lim="800000"/>
            <a:headEnd/>
            <a:tailEnd/>
          </a:ln>
        </p:spPr>
      </p:pic>
      <p:pic>
        <p:nvPicPr>
          <p:cNvPr id="22531" name="Picture 2" descr="No photo description available."/>
          <p:cNvPicPr>
            <a:picLocks noChangeAspect="1" noChangeArrowheads="1"/>
          </p:cNvPicPr>
          <p:nvPr/>
        </p:nvPicPr>
        <p:blipFill>
          <a:blip r:embed="rId4"/>
          <a:srcRect/>
          <a:stretch>
            <a:fillRect/>
          </a:stretch>
        </p:blipFill>
        <p:spPr bwMode="auto">
          <a:xfrm>
            <a:off x="5611813" y="2205038"/>
            <a:ext cx="3551237" cy="4737100"/>
          </a:xfrm>
          <a:prstGeom prst="rect">
            <a:avLst/>
          </a:prstGeom>
          <a:noFill/>
          <a:ln w="9525">
            <a:noFill/>
            <a:miter lim="800000"/>
            <a:headEnd/>
            <a:tailEnd/>
          </a:ln>
        </p:spPr>
      </p:pic>
      <p:pic>
        <p:nvPicPr>
          <p:cNvPr id="22532" name="Picture 4" descr="No photo description available."/>
          <p:cNvPicPr>
            <a:picLocks noChangeAspect="1" noChangeArrowheads="1"/>
          </p:cNvPicPr>
          <p:nvPr/>
        </p:nvPicPr>
        <p:blipFill>
          <a:blip r:embed="rId5"/>
          <a:srcRect/>
          <a:stretch>
            <a:fillRect/>
          </a:stretch>
        </p:blipFill>
        <p:spPr bwMode="auto">
          <a:xfrm>
            <a:off x="-28575" y="2830513"/>
            <a:ext cx="5516563" cy="4137025"/>
          </a:xfrm>
          <a:prstGeom prst="rect">
            <a:avLst/>
          </a:prstGeom>
          <a:noFill/>
          <a:ln w="9525">
            <a:noFill/>
            <a:miter lim="800000"/>
            <a:headEnd/>
            <a:tailEnd/>
          </a:ln>
        </p:spPr>
      </p:pic>
      <p:sp>
        <p:nvSpPr>
          <p:cNvPr id="4" name="Pijl: rechts 3">
            <a:extLst>
              <a:ext uri="{FF2B5EF4-FFF2-40B4-BE49-F238E27FC236}"/>
            </a:extLst>
          </p:cNvPr>
          <p:cNvSpPr/>
          <p:nvPr/>
        </p:nvSpPr>
        <p:spPr>
          <a:xfrm rot="1614935">
            <a:off x="4767263" y="1958975"/>
            <a:ext cx="1441450" cy="576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Pijl: rechts 4">
            <a:extLst>
              <a:ext uri="{FF2B5EF4-FFF2-40B4-BE49-F238E27FC236}"/>
            </a:extLst>
          </p:cNvPr>
          <p:cNvSpPr/>
          <p:nvPr/>
        </p:nvSpPr>
        <p:spPr>
          <a:xfrm rot="10800000">
            <a:off x="4840288" y="4618038"/>
            <a:ext cx="1439862" cy="5746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2535" name="Tekstvak 5"/>
          <p:cNvSpPr txBox="1">
            <a:spLocks noChangeArrowheads="1"/>
          </p:cNvSpPr>
          <p:nvPr/>
        </p:nvSpPr>
        <p:spPr bwMode="auto">
          <a:xfrm>
            <a:off x="5651500" y="1196975"/>
            <a:ext cx="3384550" cy="369888"/>
          </a:xfrm>
          <a:prstGeom prst="rect">
            <a:avLst/>
          </a:prstGeom>
          <a:noFill/>
          <a:ln w="9525">
            <a:noFill/>
            <a:miter lim="800000"/>
            <a:headEnd/>
            <a:tailEnd/>
          </a:ln>
        </p:spPr>
        <p:txBody>
          <a:bodyPr>
            <a:spAutoFit/>
          </a:bodyPr>
          <a:lstStyle/>
          <a:p>
            <a:r>
              <a:rPr lang="nl-NL">
                <a:latin typeface="Calibri" pitchFamily="34" charset="0"/>
              </a:rPr>
              <a:t>Aan de slag!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6" descr="No photo description available."/>
          <p:cNvPicPr>
            <a:picLocks noChangeAspect="1" noChangeArrowheads="1"/>
          </p:cNvPicPr>
          <p:nvPr/>
        </p:nvPicPr>
        <p:blipFill>
          <a:blip r:embed="rId2"/>
          <a:srcRect l="5595" r="7683"/>
          <a:stretch>
            <a:fillRect/>
          </a:stretch>
        </p:blipFill>
        <p:spPr bwMode="auto">
          <a:xfrm>
            <a:off x="3548063" y="819150"/>
            <a:ext cx="5056187" cy="2724150"/>
          </a:xfrm>
          <a:prstGeom prst="rect">
            <a:avLst/>
          </a:prstGeom>
          <a:noFill/>
          <a:ln w="9525">
            <a:noFill/>
            <a:miter lim="800000"/>
            <a:headEnd/>
            <a:tailEnd/>
          </a:ln>
        </p:spPr>
      </p:pic>
      <p:pic>
        <p:nvPicPr>
          <p:cNvPr id="23554" name="Picture 8" descr="No photo description available."/>
          <p:cNvPicPr>
            <a:picLocks noChangeAspect="1" noChangeArrowheads="1"/>
          </p:cNvPicPr>
          <p:nvPr/>
        </p:nvPicPr>
        <p:blipFill>
          <a:blip r:embed="rId3"/>
          <a:srcRect l="8434" r="15326"/>
          <a:stretch>
            <a:fillRect/>
          </a:stretch>
        </p:blipFill>
        <p:spPr bwMode="auto">
          <a:xfrm>
            <a:off x="0" y="3979863"/>
            <a:ext cx="4695825" cy="2878137"/>
          </a:xfrm>
          <a:prstGeom prst="rect">
            <a:avLst/>
          </a:prstGeom>
          <a:noFill/>
          <a:ln w="9525">
            <a:noFill/>
            <a:miter lim="800000"/>
            <a:headEnd/>
            <a:tailEnd/>
          </a:ln>
        </p:spPr>
      </p:pic>
      <p:pic>
        <p:nvPicPr>
          <p:cNvPr id="23555" name="Picture 10" descr="May be an image of 2 people"/>
          <p:cNvPicPr>
            <a:picLocks noChangeAspect="1" noChangeArrowheads="1"/>
          </p:cNvPicPr>
          <p:nvPr/>
        </p:nvPicPr>
        <p:blipFill>
          <a:blip r:embed="rId4"/>
          <a:srcRect/>
          <a:stretch>
            <a:fillRect/>
          </a:stretch>
        </p:blipFill>
        <p:spPr bwMode="auto">
          <a:xfrm>
            <a:off x="4859338" y="3644900"/>
            <a:ext cx="4284662" cy="3213100"/>
          </a:xfrm>
          <a:prstGeom prst="rect">
            <a:avLst/>
          </a:prstGeom>
          <a:noFill/>
          <a:ln w="9525">
            <a:noFill/>
            <a:miter lim="800000"/>
            <a:headEnd/>
            <a:tailEnd/>
          </a:ln>
        </p:spPr>
      </p:pic>
      <p:pic>
        <p:nvPicPr>
          <p:cNvPr id="23556" name="Picture 2" descr="C:\Users\Gebruiker\Downloads\PHOTO-2023-11-29-12-37-42.jpg"/>
          <p:cNvPicPr>
            <a:picLocks noChangeAspect="1" noChangeArrowheads="1"/>
          </p:cNvPicPr>
          <p:nvPr/>
        </p:nvPicPr>
        <p:blipFill>
          <a:blip r:embed="rId5"/>
          <a:srcRect/>
          <a:stretch>
            <a:fillRect/>
          </a:stretch>
        </p:blipFill>
        <p:spPr bwMode="auto">
          <a:xfrm>
            <a:off x="0" y="0"/>
            <a:ext cx="3403600" cy="3644900"/>
          </a:xfrm>
          <a:prstGeom prst="rect">
            <a:avLst/>
          </a:prstGeom>
          <a:noFill/>
          <a:ln w="9525">
            <a:noFill/>
            <a:miter lim="800000"/>
            <a:headEnd/>
            <a:tailEnd/>
          </a:ln>
        </p:spPr>
      </p:pic>
      <p:pic>
        <p:nvPicPr>
          <p:cNvPr id="23557" name="Afbeelding 1"/>
          <p:cNvPicPr>
            <a:picLocks noChangeAspect="1" noChangeArrowheads="1"/>
          </p:cNvPicPr>
          <p:nvPr/>
        </p:nvPicPr>
        <p:blipFill>
          <a:blip r:embed="rId6"/>
          <a:srcRect/>
          <a:stretch>
            <a:fillRect/>
          </a:stretch>
        </p:blipFill>
        <p:spPr bwMode="auto">
          <a:xfrm>
            <a:off x="7488238" y="0"/>
            <a:ext cx="1655762" cy="1008063"/>
          </a:xfrm>
          <a:prstGeom prst="rect">
            <a:avLst/>
          </a:prstGeom>
          <a:noFill/>
          <a:ln w="9525">
            <a:noFill/>
            <a:miter lim="800000"/>
            <a:headEnd/>
            <a:tailEnd/>
          </a:ln>
        </p:spPr>
      </p:pic>
      <p:sp>
        <p:nvSpPr>
          <p:cNvPr id="3" name="Pijl: rechts 2">
            <a:extLst>
              <a:ext uri="{FF2B5EF4-FFF2-40B4-BE49-F238E27FC236}"/>
            </a:extLst>
          </p:cNvPr>
          <p:cNvSpPr/>
          <p:nvPr/>
        </p:nvSpPr>
        <p:spPr>
          <a:xfrm>
            <a:off x="2843213" y="2205038"/>
            <a:ext cx="1441450" cy="5762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Pijl: rechts 4">
            <a:extLst>
              <a:ext uri="{FF2B5EF4-FFF2-40B4-BE49-F238E27FC236}"/>
            </a:extLst>
          </p:cNvPr>
          <p:cNvSpPr/>
          <p:nvPr/>
        </p:nvSpPr>
        <p:spPr>
          <a:xfrm>
            <a:off x="3975100" y="4929188"/>
            <a:ext cx="1441450" cy="5762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Pijl: rechts 5">
            <a:extLst>
              <a:ext uri="{FF2B5EF4-FFF2-40B4-BE49-F238E27FC236}"/>
            </a:extLst>
          </p:cNvPr>
          <p:cNvSpPr/>
          <p:nvPr/>
        </p:nvSpPr>
        <p:spPr>
          <a:xfrm rot="7796995">
            <a:off x="3331369" y="3467894"/>
            <a:ext cx="1441450" cy="5762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3561" name="Tekstvak 6"/>
          <p:cNvSpPr txBox="1">
            <a:spLocks noChangeArrowheads="1"/>
          </p:cNvSpPr>
          <p:nvPr/>
        </p:nvSpPr>
        <p:spPr bwMode="auto">
          <a:xfrm>
            <a:off x="3598863" y="231775"/>
            <a:ext cx="3384550" cy="369888"/>
          </a:xfrm>
          <a:prstGeom prst="rect">
            <a:avLst/>
          </a:prstGeom>
          <a:noFill/>
          <a:ln w="9525">
            <a:noFill/>
            <a:miter lim="800000"/>
            <a:headEnd/>
            <a:tailEnd/>
          </a:ln>
        </p:spPr>
        <p:txBody>
          <a:bodyPr>
            <a:spAutoFit/>
          </a:bodyPr>
          <a:lstStyle/>
          <a:p>
            <a:r>
              <a:rPr lang="nl-NL">
                <a:latin typeface="Calibri" pitchFamily="34" charset="0"/>
              </a:rPr>
              <a:t>Hard aan het werk!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Gebruiker\Downloads\PHOTO-2024-01-08-13-45-59.jpg"/>
          <p:cNvPicPr>
            <a:picLocks noChangeAspect="1" noChangeArrowheads="1"/>
          </p:cNvPicPr>
          <p:nvPr/>
        </p:nvPicPr>
        <p:blipFill>
          <a:blip r:embed="rId2"/>
          <a:srcRect/>
          <a:stretch>
            <a:fillRect/>
          </a:stretch>
        </p:blipFill>
        <p:spPr bwMode="auto">
          <a:xfrm>
            <a:off x="0" y="0"/>
            <a:ext cx="10823575" cy="7488238"/>
          </a:xfrm>
          <a:prstGeom prst="rect">
            <a:avLst/>
          </a:prstGeom>
          <a:noFill/>
          <a:ln w="9525">
            <a:noFill/>
            <a:miter lim="800000"/>
            <a:headEnd/>
            <a:tailEnd/>
          </a:ln>
        </p:spPr>
      </p:pic>
      <p:pic>
        <p:nvPicPr>
          <p:cNvPr id="24578" name="Afbeelding 1"/>
          <p:cNvPicPr>
            <a:picLocks noChangeAspect="1" noChangeArrowheads="1"/>
          </p:cNvPicPr>
          <p:nvPr/>
        </p:nvPicPr>
        <p:blipFill>
          <a:blip r:embed="rId3"/>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Gebruiker\Downloads\PHOTO-2024-01-18-12-20-12.jpg"/>
          <p:cNvPicPr>
            <a:picLocks noChangeAspect="1" noChangeArrowheads="1"/>
          </p:cNvPicPr>
          <p:nvPr/>
        </p:nvPicPr>
        <p:blipFill>
          <a:blip r:embed="rId2"/>
          <a:srcRect/>
          <a:stretch>
            <a:fillRect/>
          </a:stretch>
        </p:blipFill>
        <p:spPr bwMode="auto">
          <a:xfrm>
            <a:off x="-36513" y="3429000"/>
            <a:ext cx="4572001" cy="3429000"/>
          </a:xfrm>
          <a:prstGeom prst="rect">
            <a:avLst/>
          </a:prstGeom>
          <a:noFill/>
          <a:ln w="9525">
            <a:noFill/>
            <a:miter lim="800000"/>
            <a:headEnd/>
            <a:tailEnd/>
          </a:ln>
        </p:spPr>
      </p:pic>
      <p:pic>
        <p:nvPicPr>
          <p:cNvPr id="25602" name="Picture 3" descr="C:\Users\Gebruiker\Downloads\PHOTO-2024-01-18-12-20-12 (1).jpg"/>
          <p:cNvPicPr>
            <a:picLocks noChangeAspect="1" noChangeArrowheads="1"/>
          </p:cNvPicPr>
          <p:nvPr/>
        </p:nvPicPr>
        <p:blipFill>
          <a:blip r:embed="rId3"/>
          <a:srcRect/>
          <a:stretch>
            <a:fillRect/>
          </a:stretch>
        </p:blipFill>
        <p:spPr bwMode="auto">
          <a:xfrm>
            <a:off x="0" y="-171450"/>
            <a:ext cx="5491163" cy="3600450"/>
          </a:xfrm>
          <a:prstGeom prst="rect">
            <a:avLst/>
          </a:prstGeom>
          <a:noFill/>
          <a:ln w="9525">
            <a:noFill/>
            <a:miter lim="800000"/>
            <a:headEnd/>
            <a:tailEnd/>
          </a:ln>
        </p:spPr>
      </p:pic>
      <p:pic>
        <p:nvPicPr>
          <p:cNvPr id="25603" name="Picture 4" descr="C:\Users\Gebruiker\Downloads\PHOTO-2024-01-18-12-20-12 (2).jpg"/>
          <p:cNvPicPr>
            <a:picLocks noChangeAspect="1" noChangeArrowheads="1"/>
          </p:cNvPicPr>
          <p:nvPr/>
        </p:nvPicPr>
        <p:blipFill>
          <a:blip r:embed="rId4"/>
          <a:srcRect/>
          <a:stretch>
            <a:fillRect/>
          </a:stretch>
        </p:blipFill>
        <p:spPr bwMode="auto">
          <a:xfrm>
            <a:off x="4572000" y="1052513"/>
            <a:ext cx="4464050" cy="5805487"/>
          </a:xfrm>
          <a:prstGeom prst="rect">
            <a:avLst/>
          </a:prstGeom>
          <a:noFill/>
          <a:ln w="9525">
            <a:noFill/>
            <a:miter lim="800000"/>
            <a:headEnd/>
            <a:tailEnd/>
          </a:ln>
        </p:spPr>
      </p:pic>
      <p:sp>
        <p:nvSpPr>
          <p:cNvPr id="25604" name="Tekstvak 5"/>
          <p:cNvSpPr txBox="1">
            <a:spLocks noChangeArrowheads="1"/>
          </p:cNvSpPr>
          <p:nvPr/>
        </p:nvSpPr>
        <p:spPr bwMode="auto">
          <a:xfrm>
            <a:off x="3924300" y="836613"/>
            <a:ext cx="184150" cy="369887"/>
          </a:xfrm>
          <a:prstGeom prst="rect">
            <a:avLst/>
          </a:prstGeom>
          <a:noFill/>
          <a:ln w="9525">
            <a:noFill/>
            <a:miter lim="800000"/>
            <a:headEnd/>
            <a:tailEnd/>
          </a:ln>
        </p:spPr>
        <p:txBody>
          <a:bodyPr wrap="none">
            <a:spAutoFit/>
          </a:bodyPr>
          <a:lstStyle/>
          <a:p>
            <a:endParaRPr lang="nl-NL">
              <a:latin typeface="Calibri" pitchFamily="34" charset="0"/>
            </a:endParaRPr>
          </a:p>
        </p:txBody>
      </p:sp>
      <p:sp>
        <p:nvSpPr>
          <p:cNvPr id="25605" name="Tekstvak 6"/>
          <p:cNvSpPr txBox="1">
            <a:spLocks noChangeArrowheads="1"/>
          </p:cNvSpPr>
          <p:nvPr/>
        </p:nvSpPr>
        <p:spPr bwMode="auto">
          <a:xfrm>
            <a:off x="323850" y="2781300"/>
            <a:ext cx="3859213" cy="584200"/>
          </a:xfrm>
          <a:prstGeom prst="rect">
            <a:avLst/>
          </a:prstGeom>
          <a:noFill/>
          <a:ln w="9525">
            <a:noFill/>
            <a:miter lim="800000"/>
            <a:headEnd/>
            <a:tailEnd/>
          </a:ln>
        </p:spPr>
        <p:txBody>
          <a:bodyPr wrap="none">
            <a:spAutoFit/>
          </a:bodyPr>
          <a:lstStyle/>
          <a:p>
            <a:r>
              <a:rPr lang="nl-NL" sz="3200">
                <a:latin typeface="Calibri" pitchFamily="34" charset="0"/>
              </a:rPr>
              <a:t>En daar staat ‘ie’ dan</a:t>
            </a:r>
            <a:r>
              <a:rPr lang="nl-NL" sz="2400">
                <a:latin typeface="Calibri" pitchFamily="34" charset="0"/>
              </a:rPr>
              <a:t> . </a:t>
            </a:r>
          </a:p>
        </p:txBody>
      </p:sp>
      <p:pic>
        <p:nvPicPr>
          <p:cNvPr id="25606" name="Afbeelding 1"/>
          <p:cNvPicPr>
            <a:picLocks noChangeAspect="1" noChangeArrowheads="1"/>
          </p:cNvPicPr>
          <p:nvPr/>
        </p:nvPicPr>
        <p:blipFill>
          <a:blip r:embed="rId5"/>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p:txBody>
          <a:bodyPr/>
          <a:lstStyle/>
          <a:p>
            <a:r>
              <a:rPr lang="nl-NL" smtClean="0"/>
              <a:t>Gods Werk </a:t>
            </a:r>
          </a:p>
        </p:txBody>
      </p:sp>
      <p:sp>
        <p:nvSpPr>
          <p:cNvPr id="26626" name="Tijdelijke aanduiding voor inhoud 2"/>
          <p:cNvSpPr>
            <a:spLocks noGrp="1"/>
          </p:cNvSpPr>
          <p:nvPr>
            <p:ph idx="1"/>
          </p:nvPr>
        </p:nvSpPr>
        <p:spPr/>
        <p:txBody>
          <a:bodyPr/>
          <a:lstStyle/>
          <a:p>
            <a:pPr>
              <a:buFont typeface="Arial" charset="0"/>
              <a:buNone/>
            </a:pPr>
            <a:r>
              <a:rPr lang="nl-NL" smtClean="0"/>
              <a:t>    De geloofsgemeente daar, heeft een korte video gemaakt van hun ervaringen het afgelopen jaar. En wil onze gemeente graag bedanken, maar ook vooral Gods wonderlijke wegen. Juist op een cruciaal moment dat de werkers uitbetaald moesten worden, al het geld was uitgegeven aan materiaalkosten, was daar de toezegging vanuit Leeuwarden en kunnen de loonkosten worden uitbetaald, </a:t>
            </a:r>
          </a:p>
        </p:txBody>
      </p:sp>
      <p:pic>
        <p:nvPicPr>
          <p:cNvPr id="26627" name="Afbeelding 4"/>
          <p:cNvPicPr>
            <a:picLocks noChangeAspect="1" noChangeArrowheads="1"/>
          </p:cNvPicPr>
          <p:nvPr/>
        </p:nvPicPr>
        <p:blipFill>
          <a:blip r:embed="rId2"/>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kstvak 2"/>
          <p:cNvSpPr txBox="1">
            <a:spLocks noChangeArrowheads="1"/>
          </p:cNvSpPr>
          <p:nvPr/>
        </p:nvSpPr>
        <p:spPr bwMode="auto">
          <a:xfrm>
            <a:off x="3786188" y="3244850"/>
            <a:ext cx="1571625" cy="368300"/>
          </a:xfrm>
          <a:prstGeom prst="rect">
            <a:avLst/>
          </a:prstGeom>
          <a:noFill/>
          <a:ln w="9525">
            <a:noFill/>
            <a:miter lim="800000"/>
            <a:headEnd/>
            <a:tailEnd/>
          </a:ln>
        </p:spPr>
        <p:txBody>
          <a:bodyPr wrap="none">
            <a:spAutoFit/>
          </a:bodyPr>
          <a:lstStyle/>
          <a:p>
            <a:r>
              <a:rPr lang="nl-NL">
                <a:latin typeface="Calibri" pitchFamily="34" charset="0"/>
              </a:rPr>
              <a:t>Afspelen video</a:t>
            </a:r>
          </a:p>
        </p:txBody>
      </p:sp>
      <p:pic>
        <p:nvPicPr>
          <p:cNvPr id="27650" name="Afbeelding 1"/>
          <p:cNvPicPr>
            <a:picLocks noChangeAspect="1" noChangeArrowheads="1"/>
          </p:cNvPicPr>
          <p:nvPr/>
        </p:nvPicPr>
        <p:blipFill>
          <a:blip r:embed="rId2"/>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p:txBody>
          <a:bodyPr/>
          <a:lstStyle/>
          <a:p>
            <a:r>
              <a:rPr lang="nl-NL" smtClean="0"/>
              <a:t>Luuk </a:t>
            </a:r>
          </a:p>
        </p:txBody>
      </p:sp>
      <p:sp>
        <p:nvSpPr>
          <p:cNvPr id="14338" name="Tijdelijke aanduiding voor inhoud 2"/>
          <p:cNvSpPr>
            <a:spLocks noGrp="1"/>
          </p:cNvSpPr>
          <p:nvPr>
            <p:ph idx="1"/>
          </p:nvPr>
        </p:nvSpPr>
        <p:spPr/>
        <p:txBody>
          <a:bodyPr/>
          <a:lstStyle/>
          <a:p>
            <a:r>
              <a:rPr lang="nl-NL" smtClean="0"/>
              <a:t>Van Hall Larenstein</a:t>
            </a:r>
          </a:p>
          <a:p>
            <a:r>
              <a:rPr lang="nl-NL" smtClean="0"/>
              <a:t>Kust en zee</a:t>
            </a:r>
          </a:p>
          <a:p>
            <a:r>
              <a:rPr lang="nl-NL" smtClean="0"/>
              <a:t>Duiken </a:t>
            </a:r>
          </a:p>
          <a:p>
            <a:r>
              <a:rPr lang="nl-NL" smtClean="0"/>
              <a:t>Waarom Cambodja </a:t>
            </a:r>
          </a:p>
        </p:txBody>
      </p:sp>
      <p:pic>
        <p:nvPicPr>
          <p:cNvPr id="14339" name="Afbeelding 5"/>
          <p:cNvPicPr>
            <a:picLocks noChangeAspect="1"/>
          </p:cNvPicPr>
          <p:nvPr/>
        </p:nvPicPr>
        <p:blipFill>
          <a:blip r:embed="rId2"/>
          <a:srcRect t="18500"/>
          <a:stretch>
            <a:fillRect/>
          </a:stretch>
        </p:blipFill>
        <p:spPr bwMode="auto">
          <a:xfrm>
            <a:off x="6011863" y="3471863"/>
            <a:ext cx="2982912" cy="3241675"/>
          </a:xfrm>
          <a:prstGeom prst="rect">
            <a:avLst/>
          </a:prstGeom>
          <a:noFill/>
          <a:ln w="9525">
            <a:noFill/>
            <a:miter lim="800000"/>
            <a:headEnd/>
            <a:tailEnd/>
          </a:ln>
        </p:spPr>
      </p:pic>
      <p:pic>
        <p:nvPicPr>
          <p:cNvPr id="14340" name="Afbeelding 6"/>
          <p:cNvPicPr>
            <a:picLocks noChangeAspect="1" noChangeArrowheads="1"/>
          </p:cNvPicPr>
          <p:nvPr/>
        </p:nvPicPr>
        <p:blipFill>
          <a:blip r:embed="rId3"/>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p:txBody>
          <a:bodyPr/>
          <a:lstStyle/>
          <a:p>
            <a:r>
              <a:rPr lang="nl-NL" smtClean="0"/>
              <a:t>Kennis maken</a:t>
            </a:r>
          </a:p>
        </p:txBody>
      </p:sp>
      <p:sp>
        <p:nvSpPr>
          <p:cNvPr id="15362" name="Tijdelijke aanduiding voor inhoud 2"/>
          <p:cNvSpPr>
            <a:spLocks noGrp="1"/>
          </p:cNvSpPr>
          <p:nvPr>
            <p:ph idx="1"/>
          </p:nvPr>
        </p:nvSpPr>
        <p:spPr/>
        <p:txBody>
          <a:bodyPr/>
          <a:lstStyle/>
          <a:p>
            <a:r>
              <a:rPr lang="nl-NL" smtClean="0"/>
              <a:t>Sreyna (vriendin)</a:t>
            </a:r>
          </a:p>
          <a:p>
            <a:r>
              <a:rPr lang="nl-NL" smtClean="0"/>
              <a:t>Kerkgemeente</a:t>
            </a:r>
          </a:p>
          <a:p>
            <a:endParaRPr lang="nl-NL" smtClean="0"/>
          </a:p>
        </p:txBody>
      </p:sp>
      <p:pic>
        <p:nvPicPr>
          <p:cNvPr id="15363" name="Afbeelding 7"/>
          <p:cNvPicPr>
            <a:picLocks noChangeAspect="1"/>
          </p:cNvPicPr>
          <p:nvPr/>
        </p:nvPicPr>
        <p:blipFill>
          <a:blip r:embed="rId2"/>
          <a:srcRect/>
          <a:stretch>
            <a:fillRect/>
          </a:stretch>
        </p:blipFill>
        <p:spPr bwMode="auto">
          <a:xfrm>
            <a:off x="6516688" y="3573463"/>
            <a:ext cx="2355850" cy="3140075"/>
          </a:xfrm>
          <a:prstGeom prst="rect">
            <a:avLst/>
          </a:prstGeom>
          <a:noFill/>
          <a:ln w="9525">
            <a:noFill/>
            <a:miter lim="800000"/>
            <a:headEnd/>
            <a:tailEnd/>
          </a:ln>
        </p:spPr>
      </p:pic>
      <p:pic>
        <p:nvPicPr>
          <p:cNvPr id="15364" name="Picture 2" descr="No photo description available."/>
          <p:cNvPicPr>
            <a:picLocks noChangeAspect="1" noChangeArrowheads="1"/>
          </p:cNvPicPr>
          <p:nvPr/>
        </p:nvPicPr>
        <p:blipFill>
          <a:blip r:embed="rId3"/>
          <a:srcRect/>
          <a:stretch>
            <a:fillRect/>
          </a:stretch>
        </p:blipFill>
        <p:spPr bwMode="auto">
          <a:xfrm>
            <a:off x="254000" y="4365625"/>
            <a:ext cx="6019800" cy="2347913"/>
          </a:xfrm>
          <a:prstGeom prst="rect">
            <a:avLst/>
          </a:prstGeom>
          <a:noFill/>
          <a:ln w="9525">
            <a:noFill/>
            <a:miter lim="800000"/>
            <a:headEnd/>
            <a:tailEnd/>
          </a:ln>
        </p:spPr>
      </p:pic>
      <p:pic>
        <p:nvPicPr>
          <p:cNvPr id="15365" name="Afbeelding 9"/>
          <p:cNvPicPr>
            <a:picLocks noChangeAspect="1" noChangeArrowheads="1"/>
          </p:cNvPicPr>
          <p:nvPr/>
        </p:nvPicPr>
        <p:blipFill>
          <a:blip r:embed="rId4"/>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p:txBody>
          <a:bodyPr/>
          <a:lstStyle/>
          <a:p>
            <a:r>
              <a:rPr lang="nl-NL" smtClean="0"/>
              <a:t>Samen naar de kerk</a:t>
            </a:r>
          </a:p>
        </p:txBody>
      </p:sp>
      <p:sp>
        <p:nvSpPr>
          <p:cNvPr id="16386" name="Tijdelijke aanduiding voor inhoud 2"/>
          <p:cNvSpPr>
            <a:spLocks noGrp="1"/>
          </p:cNvSpPr>
          <p:nvPr>
            <p:ph idx="1"/>
          </p:nvPr>
        </p:nvSpPr>
        <p:spPr/>
        <p:txBody>
          <a:bodyPr/>
          <a:lstStyle/>
          <a:p>
            <a:r>
              <a:rPr lang="nl-NL" smtClean="0"/>
              <a:t>Phnom Penh </a:t>
            </a:r>
          </a:p>
          <a:p>
            <a:pPr lvl="1"/>
            <a:r>
              <a:rPr lang="nl-NL" smtClean="0"/>
              <a:t>Grote kerk </a:t>
            </a:r>
          </a:p>
          <a:p>
            <a:r>
              <a:rPr lang="nl-NL" smtClean="0"/>
              <a:t>Srae Nhor </a:t>
            </a:r>
          </a:p>
          <a:p>
            <a:pPr lvl="1"/>
            <a:r>
              <a:rPr lang="nl-NL" smtClean="0"/>
              <a:t>Huiskamer gemeente</a:t>
            </a:r>
          </a:p>
          <a:p>
            <a:pPr lvl="1"/>
            <a:r>
              <a:rPr lang="nl-NL" smtClean="0"/>
              <a:t>Alleen khmer</a:t>
            </a:r>
          </a:p>
          <a:p>
            <a:endParaRPr lang="nl-NL" smtClean="0"/>
          </a:p>
        </p:txBody>
      </p:sp>
      <p:pic>
        <p:nvPicPr>
          <p:cNvPr id="16387" name="Picture 2" descr="No photo description available."/>
          <p:cNvPicPr>
            <a:picLocks noChangeAspect="1" noChangeArrowheads="1"/>
          </p:cNvPicPr>
          <p:nvPr/>
        </p:nvPicPr>
        <p:blipFill>
          <a:blip r:embed="rId2"/>
          <a:srcRect/>
          <a:stretch>
            <a:fillRect/>
          </a:stretch>
        </p:blipFill>
        <p:spPr bwMode="auto">
          <a:xfrm>
            <a:off x="3779838" y="3870325"/>
            <a:ext cx="5292725" cy="2903538"/>
          </a:xfrm>
          <a:prstGeom prst="rect">
            <a:avLst/>
          </a:prstGeom>
          <a:noFill/>
          <a:ln w="9525">
            <a:noFill/>
            <a:miter lim="800000"/>
            <a:headEnd/>
            <a:tailEnd/>
          </a:ln>
        </p:spPr>
      </p:pic>
      <p:pic>
        <p:nvPicPr>
          <p:cNvPr id="16388" name="Afbeelding 4"/>
          <p:cNvPicPr>
            <a:picLocks noChangeAspect="1" noChangeArrowheads="1"/>
          </p:cNvPicPr>
          <p:nvPr/>
        </p:nvPicPr>
        <p:blipFill>
          <a:blip r:embed="rId3"/>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extLst>
          </p:cNvPr>
          <p:cNvSpPr>
            <a:spLocks noGrp="1"/>
          </p:cNvSpPr>
          <p:nvPr>
            <p:ph type="title"/>
          </p:nvPr>
        </p:nvSpPr>
        <p:spPr>
          <a:xfrm>
            <a:off x="3851275" y="1150938"/>
            <a:ext cx="5041900" cy="1143000"/>
          </a:xfrm>
        </p:spPr>
        <p:txBody>
          <a:bodyPr rtlCol="0">
            <a:normAutofit fontScale="90000"/>
          </a:bodyPr>
          <a:lstStyle/>
          <a:p>
            <a:pPr fontAlgn="auto">
              <a:spcAft>
                <a:spcPts val="0"/>
              </a:spcAft>
              <a:defRPr/>
            </a:pPr>
            <a:r>
              <a:rPr lang="nl-NL" dirty="0"/>
              <a:t>Start bouw nieuw kerkgebouw</a:t>
            </a:r>
          </a:p>
        </p:txBody>
      </p:sp>
      <p:pic>
        <p:nvPicPr>
          <p:cNvPr id="4" name="Picture 3" descr="C:\Users\Gebruiker\Downloads\PHOTO-2024-01-18-12-20-12 (1).jpg">
            <a:extLst>
              <a:ext uri="{FF2B5EF4-FFF2-40B4-BE49-F238E27FC236}"/>
            </a:extLst>
          </p:cNvPr>
          <p:cNvPicPr>
            <a:picLocks noChangeAspect="1" noChangeArrowheads="1"/>
          </p:cNvPicPr>
          <p:nvPr/>
        </p:nvPicPr>
        <p:blipFill>
          <a:blip r:embed="rId2" cstate="print"/>
          <a:srcRect/>
          <a:stretch>
            <a:fillRect/>
          </a:stretch>
        </p:blipFill>
        <p:spPr bwMode="auto">
          <a:xfrm>
            <a:off x="107504" y="116632"/>
            <a:ext cx="2448272" cy="1605083"/>
          </a:xfrm>
          <a:prstGeom prst="ellipse">
            <a:avLst/>
          </a:prstGeom>
          <a:solidFill>
            <a:schemeClr val="bg2"/>
          </a:solid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Ovaal 4">
            <a:extLst>
              <a:ext uri="{FF2B5EF4-FFF2-40B4-BE49-F238E27FC236}"/>
            </a:extLst>
          </p:cNvPr>
          <p:cNvSpPr/>
          <p:nvPr/>
        </p:nvSpPr>
        <p:spPr>
          <a:xfrm>
            <a:off x="2627313" y="1289050"/>
            <a:ext cx="504825" cy="433388"/>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highlight>
                <a:srgbClr val="C0C0C0"/>
              </a:highlight>
            </a:endParaRPr>
          </a:p>
        </p:txBody>
      </p:sp>
      <p:sp>
        <p:nvSpPr>
          <p:cNvPr id="7" name="Ovaal 6">
            <a:extLst>
              <a:ext uri="{FF2B5EF4-FFF2-40B4-BE49-F238E27FC236}"/>
            </a:extLst>
          </p:cNvPr>
          <p:cNvSpPr/>
          <p:nvPr/>
        </p:nvSpPr>
        <p:spPr>
          <a:xfrm>
            <a:off x="3132138" y="1852613"/>
            <a:ext cx="431800" cy="352425"/>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highlight>
                <a:srgbClr val="C0C0C0"/>
              </a:highlight>
            </a:endParaRPr>
          </a:p>
        </p:txBody>
      </p:sp>
      <p:sp>
        <p:nvSpPr>
          <p:cNvPr id="8" name="Ovaal 7">
            <a:extLst>
              <a:ext uri="{FF2B5EF4-FFF2-40B4-BE49-F238E27FC236}"/>
            </a:extLst>
          </p:cNvPr>
          <p:cNvSpPr/>
          <p:nvPr/>
        </p:nvSpPr>
        <p:spPr>
          <a:xfrm>
            <a:off x="3203575" y="2416175"/>
            <a:ext cx="431800" cy="352425"/>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highlight>
                <a:srgbClr val="C0C0C0"/>
              </a:highlight>
            </a:endParaRPr>
          </a:p>
        </p:txBody>
      </p:sp>
      <p:pic>
        <p:nvPicPr>
          <p:cNvPr id="17414" name="Picture 2" descr="No photo description available."/>
          <p:cNvPicPr>
            <a:picLocks noChangeAspect="1" noChangeArrowheads="1"/>
          </p:cNvPicPr>
          <p:nvPr/>
        </p:nvPicPr>
        <p:blipFill>
          <a:blip r:embed="rId3"/>
          <a:srcRect/>
          <a:stretch>
            <a:fillRect/>
          </a:stretch>
        </p:blipFill>
        <p:spPr bwMode="auto">
          <a:xfrm>
            <a:off x="1116013" y="3284538"/>
            <a:ext cx="6351587" cy="2968625"/>
          </a:xfrm>
          <a:prstGeom prst="rect">
            <a:avLst/>
          </a:prstGeom>
          <a:noFill/>
          <a:ln w="9525">
            <a:noFill/>
            <a:miter lim="800000"/>
            <a:headEnd/>
            <a:tailEnd/>
          </a:ln>
        </p:spPr>
      </p:pic>
      <p:pic>
        <p:nvPicPr>
          <p:cNvPr id="17415" name="Afbeelding 9"/>
          <p:cNvPicPr>
            <a:picLocks noChangeAspect="1" noChangeArrowheads="1"/>
          </p:cNvPicPr>
          <p:nvPr/>
        </p:nvPicPr>
        <p:blipFill>
          <a:blip r:embed="rId4"/>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Gebruiker\Downloads\PHOTO-2024-01-08-13-43-11.jpg"/>
          <p:cNvPicPr>
            <a:picLocks noChangeAspect="1" noChangeArrowheads="1"/>
          </p:cNvPicPr>
          <p:nvPr/>
        </p:nvPicPr>
        <p:blipFill>
          <a:blip r:embed="rId2"/>
          <a:srcRect/>
          <a:stretch>
            <a:fillRect/>
          </a:stretch>
        </p:blipFill>
        <p:spPr bwMode="auto">
          <a:xfrm>
            <a:off x="-323850" y="-1395413"/>
            <a:ext cx="6227763" cy="8783638"/>
          </a:xfrm>
          <a:prstGeom prst="rect">
            <a:avLst/>
          </a:prstGeom>
          <a:noFill/>
          <a:ln w="9525">
            <a:noFill/>
            <a:miter lim="800000"/>
            <a:headEnd/>
            <a:tailEnd/>
          </a:ln>
        </p:spPr>
      </p:pic>
      <p:sp>
        <p:nvSpPr>
          <p:cNvPr id="18434" name="Tekstvak 3"/>
          <p:cNvSpPr txBox="1">
            <a:spLocks noChangeArrowheads="1"/>
          </p:cNvSpPr>
          <p:nvPr/>
        </p:nvSpPr>
        <p:spPr bwMode="auto">
          <a:xfrm>
            <a:off x="5940425" y="2420938"/>
            <a:ext cx="3203575" cy="830262"/>
          </a:xfrm>
          <a:prstGeom prst="rect">
            <a:avLst/>
          </a:prstGeom>
          <a:noFill/>
          <a:ln w="9525">
            <a:noFill/>
            <a:miter lim="800000"/>
            <a:headEnd/>
            <a:tailEnd/>
          </a:ln>
        </p:spPr>
        <p:txBody>
          <a:bodyPr>
            <a:spAutoFit/>
          </a:bodyPr>
          <a:lstStyle/>
          <a:p>
            <a:r>
              <a:rPr lang="nl-NL" sz="2400">
                <a:latin typeface="Calibri" pitchFamily="34" charset="0"/>
              </a:rPr>
              <a:t>Waar een goed gesprek</a:t>
            </a:r>
          </a:p>
          <a:p>
            <a:r>
              <a:rPr lang="nl-NL" sz="2400">
                <a:latin typeface="Calibri" pitchFamily="34" charset="0"/>
              </a:rPr>
              <a:t> al niet toe kan leiden </a:t>
            </a:r>
          </a:p>
        </p:txBody>
      </p:sp>
      <p:pic>
        <p:nvPicPr>
          <p:cNvPr id="18435" name="Afbeelding 2"/>
          <p:cNvPicPr>
            <a:picLocks noChangeAspect="1" noChangeArrowheads="1"/>
          </p:cNvPicPr>
          <p:nvPr/>
        </p:nvPicPr>
        <p:blipFill>
          <a:blip r:embed="rId3"/>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Gebruiker\Downloads\PHOTO-2024-01-08-13-45-18 (2).jpg"/>
          <p:cNvPicPr>
            <a:picLocks noChangeAspect="1" noChangeArrowheads="1"/>
          </p:cNvPicPr>
          <p:nvPr/>
        </p:nvPicPr>
        <p:blipFill>
          <a:blip r:embed="rId2"/>
          <a:srcRect t="17422"/>
          <a:stretch>
            <a:fillRect/>
          </a:stretch>
        </p:blipFill>
        <p:spPr bwMode="auto">
          <a:xfrm>
            <a:off x="179388" y="188913"/>
            <a:ext cx="4029075" cy="4437062"/>
          </a:xfrm>
          <a:prstGeom prst="rect">
            <a:avLst/>
          </a:prstGeom>
          <a:noFill/>
          <a:ln w="9525">
            <a:noFill/>
            <a:miter lim="800000"/>
            <a:headEnd/>
            <a:tailEnd/>
          </a:ln>
        </p:spPr>
      </p:pic>
      <p:sp>
        <p:nvSpPr>
          <p:cNvPr id="19458" name="Tekstvak 2"/>
          <p:cNvSpPr txBox="1">
            <a:spLocks noChangeArrowheads="1"/>
          </p:cNvSpPr>
          <p:nvPr/>
        </p:nvSpPr>
        <p:spPr bwMode="auto">
          <a:xfrm>
            <a:off x="4935538" y="1700213"/>
            <a:ext cx="4208462" cy="1200150"/>
          </a:xfrm>
          <a:prstGeom prst="rect">
            <a:avLst/>
          </a:prstGeom>
          <a:noFill/>
          <a:ln w="9525">
            <a:noFill/>
            <a:miter lim="800000"/>
            <a:headEnd/>
            <a:tailEnd/>
          </a:ln>
        </p:spPr>
        <p:txBody>
          <a:bodyPr>
            <a:spAutoFit/>
          </a:bodyPr>
          <a:lstStyle/>
          <a:p>
            <a:r>
              <a:rPr lang="nl-NL" sz="2400">
                <a:latin typeface="Calibri" pitchFamily="34" charset="0"/>
              </a:rPr>
              <a:t>De initiatiefnemer, gemeenteleider en </a:t>
            </a:r>
          </a:p>
          <a:p>
            <a:r>
              <a:rPr lang="nl-NL" sz="2400">
                <a:latin typeface="Calibri" pitchFamily="34" charset="0"/>
              </a:rPr>
              <a:t>Projectleider</a:t>
            </a:r>
          </a:p>
        </p:txBody>
      </p:sp>
      <p:pic>
        <p:nvPicPr>
          <p:cNvPr id="19459" name="Picture 2" descr="No photo description available."/>
          <p:cNvPicPr>
            <a:picLocks noChangeAspect="1" noChangeArrowheads="1"/>
          </p:cNvPicPr>
          <p:nvPr/>
        </p:nvPicPr>
        <p:blipFill>
          <a:blip r:embed="rId3"/>
          <a:srcRect l="-291" t="827" r="39757" b="-827"/>
          <a:stretch>
            <a:fillRect/>
          </a:stretch>
        </p:blipFill>
        <p:spPr bwMode="auto">
          <a:xfrm>
            <a:off x="4356100" y="3789363"/>
            <a:ext cx="4716463" cy="3036887"/>
          </a:xfrm>
          <a:prstGeom prst="rect">
            <a:avLst/>
          </a:prstGeom>
          <a:noFill/>
          <a:ln w="9525">
            <a:noFill/>
            <a:miter lim="800000"/>
            <a:headEnd/>
            <a:tailEnd/>
          </a:ln>
        </p:spPr>
      </p:pic>
      <p:pic>
        <p:nvPicPr>
          <p:cNvPr id="19460" name="Afbeelding 4"/>
          <p:cNvPicPr>
            <a:picLocks noChangeAspect="1" noChangeArrowheads="1"/>
          </p:cNvPicPr>
          <p:nvPr/>
        </p:nvPicPr>
        <p:blipFill>
          <a:blip r:embed="rId4"/>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r>
              <a:rPr lang="nl-NL" smtClean="0"/>
              <a:t>Kosten</a:t>
            </a:r>
          </a:p>
        </p:txBody>
      </p:sp>
      <p:sp>
        <p:nvSpPr>
          <p:cNvPr id="20482" name="Tijdelijke aanduiding voor inhoud 2"/>
          <p:cNvSpPr>
            <a:spLocks noGrp="1"/>
          </p:cNvSpPr>
          <p:nvPr>
            <p:ph idx="1"/>
          </p:nvPr>
        </p:nvSpPr>
        <p:spPr/>
        <p:txBody>
          <a:bodyPr/>
          <a:lstStyle/>
          <a:p>
            <a:r>
              <a:rPr lang="nl-NL" smtClean="0"/>
              <a:t>Grond (geschonken door projectleider)</a:t>
            </a:r>
          </a:p>
          <a:p>
            <a:r>
              <a:rPr lang="nl-NL" smtClean="0"/>
              <a:t>Materialen</a:t>
            </a:r>
          </a:p>
          <a:p>
            <a:r>
              <a:rPr lang="nl-NL" smtClean="0"/>
              <a:t>Loonkosten</a:t>
            </a:r>
          </a:p>
          <a:p>
            <a:r>
              <a:rPr lang="nl-NL" smtClean="0"/>
              <a:t>Minimale Inrichting </a:t>
            </a:r>
          </a:p>
          <a:p>
            <a:r>
              <a:rPr lang="nl-NL" smtClean="0"/>
              <a:t>Eigen werkzaamheden</a:t>
            </a:r>
          </a:p>
          <a:p>
            <a:r>
              <a:rPr lang="nl-NL" smtClean="0"/>
              <a:t>TOTAAL 	€25.000,--</a:t>
            </a:r>
          </a:p>
        </p:txBody>
      </p:sp>
      <p:pic>
        <p:nvPicPr>
          <p:cNvPr id="20483" name="Afbeelding 3"/>
          <p:cNvPicPr>
            <a:picLocks noChangeAspect="1" noChangeArrowheads="1"/>
          </p:cNvPicPr>
          <p:nvPr/>
        </p:nvPicPr>
        <p:blipFill>
          <a:blip r:embed="rId2"/>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r>
              <a:rPr lang="nl-NL" smtClean="0"/>
              <a:t>Bekostiging</a:t>
            </a:r>
          </a:p>
        </p:txBody>
      </p:sp>
      <p:sp>
        <p:nvSpPr>
          <p:cNvPr id="21506" name="Tijdelijke aanduiding voor inhoud 2"/>
          <p:cNvSpPr>
            <a:spLocks noGrp="1"/>
          </p:cNvSpPr>
          <p:nvPr>
            <p:ph idx="1"/>
          </p:nvPr>
        </p:nvSpPr>
        <p:spPr>
          <a:xfrm>
            <a:off x="457200" y="1600200"/>
            <a:ext cx="8362950" cy="4525963"/>
          </a:xfrm>
        </p:spPr>
        <p:txBody>
          <a:bodyPr/>
          <a:lstStyle/>
          <a:p>
            <a:r>
              <a:rPr lang="nl-NL" smtClean="0"/>
              <a:t>Eigen inbreng € 2.500,--</a:t>
            </a:r>
          </a:p>
          <a:p>
            <a:r>
              <a:rPr lang="nl-NL" smtClean="0"/>
              <a:t>Reeds ontvangen giften uit Amerika € 10.000,--</a:t>
            </a:r>
          </a:p>
          <a:p>
            <a:r>
              <a:rPr lang="nl-NL" smtClean="0"/>
              <a:t>Bijdrage Landelijke kerkgemeenschap € 2.500,--</a:t>
            </a:r>
          </a:p>
          <a:p>
            <a:r>
              <a:rPr lang="nl-NL" smtClean="0"/>
              <a:t>Bijdrage Leeuwarden 5.250,-- ( onverwachte grote gift)</a:t>
            </a:r>
          </a:p>
          <a:p>
            <a:r>
              <a:rPr lang="nl-NL" smtClean="0"/>
              <a:t>Vervolgacties in Amerika 4750,-</a:t>
            </a:r>
          </a:p>
          <a:p>
            <a:r>
              <a:rPr lang="nl-NL" smtClean="0"/>
              <a:t>TOTAAL 					€ 25.000,--</a:t>
            </a:r>
          </a:p>
          <a:p>
            <a:endParaRPr lang="nl-NL" smtClean="0"/>
          </a:p>
        </p:txBody>
      </p:sp>
      <p:pic>
        <p:nvPicPr>
          <p:cNvPr id="21507" name="Afbeelding 3"/>
          <p:cNvPicPr>
            <a:picLocks noChangeAspect="1" noChangeArrowheads="1"/>
          </p:cNvPicPr>
          <p:nvPr/>
        </p:nvPicPr>
        <p:blipFill>
          <a:blip r:embed="rId2"/>
          <a:srcRect/>
          <a:stretch>
            <a:fillRect/>
          </a:stretch>
        </p:blipFill>
        <p:spPr bwMode="auto">
          <a:xfrm>
            <a:off x="7488238" y="0"/>
            <a:ext cx="1655762" cy="10080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169</Words>
  <Application>Microsoft Office PowerPoint</Application>
  <PresentationFormat>Diavoorstelling (4:3)</PresentationFormat>
  <Paragraphs>41</Paragraphs>
  <Slides>15</Slides>
  <Notes>0</Notes>
  <HiddenSlides>0</HiddenSlides>
  <MMClips>0</MMClips>
  <ScaleCrop>false</ScaleCrop>
  <HeadingPairs>
    <vt:vector size="6" baseType="variant">
      <vt:variant>
        <vt:lpstr>Gebruikte lettertypen</vt:lpstr>
      </vt:variant>
      <vt:variant>
        <vt:i4>2</vt:i4>
      </vt:variant>
      <vt:variant>
        <vt:lpstr>Ontwerpsjabloon</vt:lpstr>
      </vt:variant>
      <vt:variant>
        <vt:i4>1</vt:i4>
      </vt:variant>
      <vt:variant>
        <vt:lpstr>Diatitels</vt:lpstr>
      </vt:variant>
      <vt:variant>
        <vt:i4>15</vt:i4>
      </vt:variant>
    </vt:vector>
  </HeadingPairs>
  <TitlesOfParts>
    <vt:vector size="18" baseType="lpstr">
      <vt:lpstr>Calibri</vt:lpstr>
      <vt:lpstr>Arial</vt:lpstr>
      <vt:lpstr>Office-thema</vt:lpstr>
      <vt:lpstr>Kerk in Aanbouw</vt:lpstr>
      <vt:lpstr>Luuk </vt:lpstr>
      <vt:lpstr>Kennis maken</vt:lpstr>
      <vt:lpstr>Samen naar de kerk</vt:lpstr>
      <vt:lpstr>Start bouw nieuw kerkgebouw</vt:lpstr>
      <vt:lpstr>Dia 6</vt:lpstr>
      <vt:lpstr>Dia 7</vt:lpstr>
      <vt:lpstr>Kosten</vt:lpstr>
      <vt:lpstr>Bekostiging</vt:lpstr>
      <vt:lpstr>Dia 10</vt:lpstr>
      <vt:lpstr>Dia 11</vt:lpstr>
      <vt:lpstr>Dia 12</vt:lpstr>
      <vt:lpstr>Dia 13</vt:lpstr>
      <vt:lpstr>Gods Werk </vt:lpstr>
      <vt:lpstr>Dia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Gebruiker</dc:creator>
  <cp:lastModifiedBy> </cp:lastModifiedBy>
  <cp:revision>13</cp:revision>
  <dcterms:created xsi:type="dcterms:W3CDTF">2024-01-23T18:56:59Z</dcterms:created>
  <dcterms:modified xsi:type="dcterms:W3CDTF">2024-02-06T09:08:52Z</dcterms:modified>
</cp:coreProperties>
</file>